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314" r:id="rId5"/>
    <p:sldId id="313" r:id="rId6"/>
    <p:sldId id="302" r:id="rId7"/>
    <p:sldId id="303" r:id="rId8"/>
    <p:sldId id="304" r:id="rId9"/>
    <p:sldId id="307" r:id="rId10"/>
    <p:sldId id="285" r:id="rId11"/>
    <p:sldId id="310" r:id="rId12"/>
    <p:sldId id="305" r:id="rId13"/>
    <p:sldId id="31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DFC151D-5145-57D1-D991-1CE24C3E53D1}" name="Lizzie Alabaster" initials="LA" userId="S::lizzie.alabaster@y-e.org.uk::ec0f66f3-b331-480c-80ba-4579fd3b8d7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A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602368-32D8-4E56-9FFD-0E0878AB8FA8}" v="51" dt="2024-11-11T16:45:39.431"/>
    <p1510:client id="{20EBAD22-E377-BC3C-E952-3AF8D5174258}" v="16" dt="2024-11-11T14:52:43.481"/>
    <p1510:client id="{5E0C23D8-62D3-854E-9BB4-D12B8819EFDD}" v="1" dt="2024-11-11T15:06:02.046"/>
    <p1510:client id="{B1080B1E-3DD6-444E-9922-1A6D8B9E7D29}" v="166" dt="2024-11-11T16:45:10.1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4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y Yate" userId="f30e6531-e985-42a3-9e91-65f5be283692" providerId="ADAL" clId="{B1080B1E-3DD6-444E-9922-1A6D8B9E7D29}"/>
    <pc:docChg chg="undo custSel addSld delSld modSld">
      <pc:chgData name="Lucy Yate" userId="f30e6531-e985-42a3-9e91-65f5be283692" providerId="ADAL" clId="{B1080B1E-3DD6-444E-9922-1A6D8B9E7D29}" dt="2024-11-11T17:04:37.185" v="1575" actId="20577"/>
      <pc:docMkLst>
        <pc:docMk/>
      </pc:docMkLst>
      <pc:sldChg chg="del">
        <pc:chgData name="Lucy Yate" userId="f30e6531-e985-42a3-9e91-65f5be283692" providerId="ADAL" clId="{B1080B1E-3DD6-444E-9922-1A6D8B9E7D29}" dt="2024-11-08T14:11:06.886" v="10" actId="2696"/>
        <pc:sldMkLst>
          <pc:docMk/>
          <pc:sldMk cId="1053133845" sldId="281"/>
        </pc:sldMkLst>
      </pc:sldChg>
      <pc:sldChg chg="addSp modSp mod modNotesTx">
        <pc:chgData name="Lucy Yate" userId="f30e6531-e985-42a3-9e91-65f5be283692" providerId="ADAL" clId="{B1080B1E-3DD6-444E-9922-1A6D8B9E7D29}" dt="2024-11-11T17:04:37.185" v="1575" actId="20577"/>
        <pc:sldMkLst>
          <pc:docMk/>
          <pc:sldMk cId="3080875202" sldId="285"/>
        </pc:sldMkLst>
        <pc:spChg chg="mod">
          <ac:chgData name="Lucy Yate" userId="f30e6531-e985-42a3-9e91-65f5be283692" providerId="ADAL" clId="{B1080B1E-3DD6-444E-9922-1A6D8B9E7D29}" dt="2024-11-11T09:32:36.617" v="1401" actId="14100"/>
          <ac:spMkLst>
            <pc:docMk/>
            <pc:sldMk cId="3080875202" sldId="285"/>
            <ac:spMk id="2" creationId="{00D94D9F-F989-8422-39B2-ABA74A84F91B}"/>
          </ac:spMkLst>
        </pc:spChg>
        <pc:spChg chg="add mod">
          <ac:chgData name="Lucy Yate" userId="f30e6531-e985-42a3-9e91-65f5be283692" providerId="ADAL" clId="{B1080B1E-3DD6-444E-9922-1A6D8B9E7D29}" dt="2024-11-11T16:40:17.224" v="1528" actId="1076"/>
          <ac:spMkLst>
            <pc:docMk/>
            <pc:sldMk cId="3080875202" sldId="285"/>
            <ac:spMk id="3" creationId="{60796511-A173-4CA4-EDE6-3F6F3B900186}"/>
          </ac:spMkLst>
        </pc:spChg>
        <pc:spChg chg="add mod">
          <ac:chgData name="Lucy Yate" userId="f30e6531-e985-42a3-9e91-65f5be283692" providerId="ADAL" clId="{B1080B1E-3DD6-444E-9922-1A6D8B9E7D29}" dt="2024-11-11T16:40:13.955" v="1527" actId="14100"/>
          <ac:spMkLst>
            <pc:docMk/>
            <pc:sldMk cId="3080875202" sldId="285"/>
            <ac:spMk id="4" creationId="{0CC8D617-BF78-F2E5-5FA9-5407AFDDE66A}"/>
          </ac:spMkLst>
        </pc:spChg>
        <pc:spChg chg="mod">
          <ac:chgData name="Lucy Yate" userId="f30e6531-e985-42a3-9e91-65f5be283692" providerId="ADAL" clId="{B1080B1E-3DD6-444E-9922-1A6D8B9E7D29}" dt="2024-11-11T16:36:31.656" v="1500" actId="20577"/>
          <ac:spMkLst>
            <pc:docMk/>
            <pc:sldMk cId="3080875202" sldId="285"/>
            <ac:spMk id="18" creationId="{3CB56AC9-C99F-603C-8252-9AD0529773B8}"/>
          </ac:spMkLst>
        </pc:spChg>
        <pc:spChg chg="mod">
          <ac:chgData name="Lucy Yate" userId="f30e6531-e985-42a3-9e91-65f5be283692" providerId="ADAL" clId="{B1080B1E-3DD6-444E-9922-1A6D8B9E7D29}" dt="2024-11-11T16:39:23.324" v="1518" actId="14100"/>
          <ac:spMkLst>
            <pc:docMk/>
            <pc:sldMk cId="3080875202" sldId="285"/>
            <ac:spMk id="20" creationId="{745D98E7-F2B8-4F3C-5CBC-AAF7B475A286}"/>
          </ac:spMkLst>
        </pc:spChg>
        <pc:spChg chg="mod">
          <ac:chgData name="Lucy Yate" userId="f30e6531-e985-42a3-9e91-65f5be283692" providerId="ADAL" clId="{B1080B1E-3DD6-444E-9922-1A6D8B9E7D29}" dt="2024-11-11T16:39:47.578" v="1522" actId="1076"/>
          <ac:spMkLst>
            <pc:docMk/>
            <pc:sldMk cId="3080875202" sldId="285"/>
            <ac:spMk id="24" creationId="{69407207-EFAF-23F1-B1C3-71AA9C0E6EB4}"/>
          </ac:spMkLst>
        </pc:spChg>
        <pc:picChg chg="mod">
          <ac:chgData name="Lucy Yate" userId="f30e6531-e985-42a3-9e91-65f5be283692" providerId="ADAL" clId="{B1080B1E-3DD6-444E-9922-1A6D8B9E7D29}" dt="2024-11-08T15:17:25.053" v="1034" actId="1076"/>
          <ac:picMkLst>
            <pc:docMk/>
            <pc:sldMk cId="3080875202" sldId="285"/>
            <ac:picMk id="13" creationId="{E10BCEC7-28FC-CD9D-084B-2B6F84365527}"/>
          </ac:picMkLst>
        </pc:picChg>
        <pc:picChg chg="mod">
          <ac:chgData name="Lucy Yate" userId="f30e6531-e985-42a3-9e91-65f5be283692" providerId="ADAL" clId="{B1080B1E-3DD6-444E-9922-1A6D8B9E7D29}" dt="2024-11-08T15:17:28.209" v="1035" actId="1076"/>
          <ac:picMkLst>
            <pc:docMk/>
            <pc:sldMk cId="3080875202" sldId="285"/>
            <ac:picMk id="15" creationId="{698F69B6-4B36-4C09-B7A7-A16623C82060}"/>
          </ac:picMkLst>
        </pc:picChg>
        <pc:picChg chg="mod">
          <ac:chgData name="Lucy Yate" userId="f30e6531-e985-42a3-9e91-65f5be283692" providerId="ADAL" clId="{B1080B1E-3DD6-444E-9922-1A6D8B9E7D29}" dt="2024-11-08T15:17:35.876" v="1037" actId="1076"/>
          <ac:picMkLst>
            <pc:docMk/>
            <pc:sldMk cId="3080875202" sldId="285"/>
            <ac:picMk id="17" creationId="{4CA344AA-EBB5-78BC-D0AF-3776D2A2718B}"/>
          </ac:picMkLst>
        </pc:picChg>
      </pc:sldChg>
      <pc:sldChg chg="addSp delSp modSp mod">
        <pc:chgData name="Lucy Yate" userId="f30e6531-e985-42a3-9e91-65f5be283692" providerId="ADAL" clId="{B1080B1E-3DD6-444E-9922-1A6D8B9E7D29}" dt="2024-11-11T16:31:23.375" v="1449" actId="14100"/>
        <pc:sldMkLst>
          <pc:docMk/>
          <pc:sldMk cId="1460846670" sldId="302"/>
        </pc:sldMkLst>
        <pc:spChg chg="mod">
          <ac:chgData name="Lucy Yate" userId="f30e6531-e985-42a3-9e91-65f5be283692" providerId="ADAL" clId="{B1080B1E-3DD6-444E-9922-1A6D8B9E7D29}" dt="2024-11-11T09:21:38.258" v="1330" actId="255"/>
          <ac:spMkLst>
            <pc:docMk/>
            <pc:sldMk cId="1460846670" sldId="302"/>
            <ac:spMk id="2" creationId="{EEA79906-3DFC-CB31-300C-914E9090DEBE}"/>
          </ac:spMkLst>
        </pc:spChg>
        <pc:spChg chg="add mod">
          <ac:chgData name="Lucy Yate" userId="f30e6531-e985-42a3-9e91-65f5be283692" providerId="ADAL" clId="{B1080B1E-3DD6-444E-9922-1A6D8B9E7D29}" dt="2024-11-11T16:31:00.906" v="1444" actId="1076"/>
          <ac:spMkLst>
            <pc:docMk/>
            <pc:sldMk cId="1460846670" sldId="302"/>
            <ac:spMk id="3" creationId="{DB76B032-26FB-0684-7416-1A7B376A2220}"/>
          </ac:spMkLst>
        </pc:spChg>
        <pc:spChg chg="add del">
          <ac:chgData name="Lucy Yate" userId="f30e6531-e985-42a3-9e91-65f5be283692" providerId="ADAL" clId="{B1080B1E-3DD6-444E-9922-1A6D8B9E7D29}" dt="2024-11-08T14:20:30.231" v="173" actId="478"/>
          <ac:spMkLst>
            <pc:docMk/>
            <pc:sldMk cId="1460846670" sldId="302"/>
            <ac:spMk id="4" creationId="{D28C4C27-8811-4A91-2769-F1A411962B54}"/>
          </ac:spMkLst>
        </pc:spChg>
        <pc:spChg chg="add mod ord">
          <ac:chgData name="Lucy Yate" userId="f30e6531-e985-42a3-9e91-65f5be283692" providerId="ADAL" clId="{B1080B1E-3DD6-444E-9922-1A6D8B9E7D29}" dt="2024-11-11T16:31:23.375" v="1449" actId="14100"/>
          <ac:spMkLst>
            <pc:docMk/>
            <pc:sldMk cId="1460846670" sldId="302"/>
            <ac:spMk id="6" creationId="{3FB4CFE9-45E7-5E02-CCEA-F597EFDE6EB6}"/>
          </ac:spMkLst>
        </pc:spChg>
        <pc:picChg chg="mod">
          <ac:chgData name="Lucy Yate" userId="f30e6531-e985-42a3-9e91-65f5be283692" providerId="ADAL" clId="{B1080B1E-3DD6-444E-9922-1A6D8B9E7D29}" dt="2024-11-08T14:19:13.633" v="170" actId="1076"/>
          <ac:picMkLst>
            <pc:docMk/>
            <pc:sldMk cId="1460846670" sldId="302"/>
            <ac:picMk id="5" creationId="{AD6A34F5-1AAA-FE8E-B7D0-57893679382E}"/>
          </ac:picMkLst>
        </pc:picChg>
        <pc:picChg chg="mod">
          <ac:chgData name="Lucy Yate" userId="f30e6531-e985-42a3-9e91-65f5be283692" providerId="ADAL" clId="{B1080B1E-3DD6-444E-9922-1A6D8B9E7D29}" dt="2024-11-08T14:19:13.633" v="170" actId="1076"/>
          <ac:picMkLst>
            <pc:docMk/>
            <pc:sldMk cId="1460846670" sldId="302"/>
            <ac:picMk id="7" creationId="{C789BFCF-C2DD-DB94-BD37-AF65E1396B14}"/>
          </ac:picMkLst>
        </pc:picChg>
        <pc:picChg chg="mod">
          <ac:chgData name="Lucy Yate" userId="f30e6531-e985-42a3-9e91-65f5be283692" providerId="ADAL" clId="{B1080B1E-3DD6-444E-9922-1A6D8B9E7D29}" dt="2024-11-08T14:19:13.633" v="170" actId="1076"/>
          <ac:picMkLst>
            <pc:docMk/>
            <pc:sldMk cId="1460846670" sldId="302"/>
            <ac:picMk id="8" creationId="{9C968DD6-2D2F-C461-8401-123E59E176F7}"/>
          </ac:picMkLst>
        </pc:picChg>
      </pc:sldChg>
      <pc:sldChg chg="addSp delSp modSp mod modAnim modNotesTx">
        <pc:chgData name="Lucy Yate" userId="f30e6531-e985-42a3-9e91-65f5be283692" providerId="ADAL" clId="{B1080B1E-3DD6-444E-9922-1A6D8B9E7D29}" dt="2024-11-11T16:31:57.535" v="1453" actId="14100"/>
        <pc:sldMkLst>
          <pc:docMk/>
          <pc:sldMk cId="3641297191" sldId="303"/>
        </pc:sldMkLst>
        <pc:spChg chg="mod">
          <ac:chgData name="Lucy Yate" userId="f30e6531-e985-42a3-9e91-65f5be283692" providerId="ADAL" clId="{B1080B1E-3DD6-444E-9922-1A6D8B9E7D29}" dt="2024-11-11T09:22:48.873" v="1342" actId="255"/>
          <ac:spMkLst>
            <pc:docMk/>
            <pc:sldMk cId="3641297191" sldId="303"/>
            <ac:spMk id="2" creationId="{B7BEB2CF-78D8-798A-1E38-9585E21D7488}"/>
          </ac:spMkLst>
        </pc:spChg>
        <pc:spChg chg="add mod">
          <ac:chgData name="Lucy Yate" userId="f30e6531-e985-42a3-9e91-65f5be283692" providerId="ADAL" clId="{B1080B1E-3DD6-444E-9922-1A6D8B9E7D29}" dt="2024-11-11T16:31:57.535" v="1453" actId="14100"/>
          <ac:spMkLst>
            <pc:docMk/>
            <pc:sldMk cId="3641297191" sldId="303"/>
            <ac:spMk id="3" creationId="{85208033-3595-AF7A-1952-19A8385D6926}"/>
          </ac:spMkLst>
        </pc:spChg>
        <pc:spChg chg="add del mod">
          <ac:chgData name="Lucy Yate" userId="f30e6531-e985-42a3-9e91-65f5be283692" providerId="ADAL" clId="{B1080B1E-3DD6-444E-9922-1A6D8B9E7D29}" dt="2024-11-08T14:25:40.951" v="225"/>
          <ac:spMkLst>
            <pc:docMk/>
            <pc:sldMk cId="3641297191" sldId="303"/>
            <ac:spMk id="4" creationId="{6697AB25-A68A-77E0-BC4C-FB3A979AAB04}"/>
          </ac:spMkLst>
        </pc:spChg>
        <pc:spChg chg="add mod">
          <ac:chgData name="Lucy Yate" userId="f30e6531-e985-42a3-9e91-65f5be283692" providerId="ADAL" clId="{B1080B1E-3DD6-444E-9922-1A6D8B9E7D29}" dt="2024-11-11T16:31:51.008" v="1452" actId="14100"/>
          <ac:spMkLst>
            <pc:docMk/>
            <pc:sldMk cId="3641297191" sldId="303"/>
            <ac:spMk id="7" creationId="{59292117-8CD8-DF7E-64C2-3B9AF80F7415}"/>
          </ac:spMkLst>
        </pc:spChg>
        <pc:spChg chg="mod">
          <ac:chgData name="Lucy Yate" userId="f30e6531-e985-42a3-9e91-65f5be283692" providerId="ADAL" clId="{B1080B1E-3DD6-444E-9922-1A6D8B9E7D29}" dt="2024-11-11T16:31:38.260" v="1450" actId="255"/>
          <ac:spMkLst>
            <pc:docMk/>
            <pc:sldMk cId="3641297191" sldId="303"/>
            <ac:spMk id="9" creationId="{4FFB9A8B-64D7-69A8-BFCF-41EE9D3E23B0}"/>
          </ac:spMkLst>
        </pc:spChg>
        <pc:picChg chg="mod">
          <ac:chgData name="Lucy Yate" userId="f30e6531-e985-42a3-9e91-65f5be283692" providerId="ADAL" clId="{B1080B1E-3DD6-444E-9922-1A6D8B9E7D29}" dt="2024-11-08T14:31:07.882" v="289" actId="14100"/>
          <ac:picMkLst>
            <pc:docMk/>
            <pc:sldMk cId="3641297191" sldId="303"/>
            <ac:picMk id="6" creationId="{AB5F7785-07A4-A108-D0B9-1EFE8D427D3A}"/>
          </ac:picMkLst>
        </pc:picChg>
      </pc:sldChg>
      <pc:sldChg chg="addSp modSp mod modNotesTx">
        <pc:chgData name="Lucy Yate" userId="f30e6531-e985-42a3-9e91-65f5be283692" providerId="ADAL" clId="{B1080B1E-3DD6-444E-9922-1A6D8B9E7D29}" dt="2024-11-11T16:34:01.808" v="1471" actId="6549"/>
        <pc:sldMkLst>
          <pc:docMk/>
          <pc:sldMk cId="239854887" sldId="304"/>
        </pc:sldMkLst>
        <pc:spChg chg="mod">
          <ac:chgData name="Lucy Yate" userId="f30e6531-e985-42a3-9e91-65f5be283692" providerId="ADAL" clId="{B1080B1E-3DD6-444E-9922-1A6D8B9E7D29}" dt="2024-11-11T09:25:05.288" v="1367" actId="1076"/>
          <ac:spMkLst>
            <pc:docMk/>
            <pc:sldMk cId="239854887" sldId="304"/>
            <ac:spMk id="2" creationId="{F83E9BE4-2747-6852-C35C-BBE3F58A32AA}"/>
          </ac:spMkLst>
        </pc:spChg>
        <pc:spChg chg="add mod">
          <ac:chgData name="Lucy Yate" userId="f30e6531-e985-42a3-9e91-65f5be283692" providerId="ADAL" clId="{B1080B1E-3DD6-444E-9922-1A6D8B9E7D29}" dt="2024-11-08T14:30:06.145" v="281" actId="1076"/>
          <ac:spMkLst>
            <pc:docMk/>
            <pc:sldMk cId="239854887" sldId="304"/>
            <ac:spMk id="3" creationId="{35416722-F4F7-0EB4-D7C4-F283CEA08690}"/>
          </ac:spMkLst>
        </pc:spChg>
        <pc:spChg chg="add mod">
          <ac:chgData name="Lucy Yate" userId="f30e6531-e985-42a3-9e91-65f5be283692" providerId="ADAL" clId="{B1080B1E-3DD6-444E-9922-1A6D8B9E7D29}" dt="2024-11-08T14:30:06.145" v="281" actId="1076"/>
          <ac:spMkLst>
            <pc:docMk/>
            <pc:sldMk cId="239854887" sldId="304"/>
            <ac:spMk id="4" creationId="{DCE11ACF-5B9F-5D78-0583-B4DA8B0D27A9}"/>
          </ac:spMkLst>
        </pc:spChg>
        <pc:spChg chg="add mod">
          <ac:chgData name="Lucy Yate" userId="f30e6531-e985-42a3-9e91-65f5be283692" providerId="ADAL" clId="{B1080B1E-3DD6-444E-9922-1A6D8B9E7D29}" dt="2024-11-11T16:33:53.216" v="1470" actId="14100"/>
          <ac:spMkLst>
            <pc:docMk/>
            <pc:sldMk cId="239854887" sldId="304"/>
            <ac:spMk id="7" creationId="{BAD8A9D1-AA63-22F9-D195-25BD4EFCA1D4}"/>
          </ac:spMkLst>
        </pc:spChg>
        <pc:spChg chg="add mod">
          <ac:chgData name="Lucy Yate" userId="f30e6531-e985-42a3-9e91-65f5be283692" providerId="ADAL" clId="{B1080B1E-3DD6-444E-9922-1A6D8B9E7D29}" dt="2024-11-11T16:33:47.067" v="1469" actId="255"/>
          <ac:spMkLst>
            <pc:docMk/>
            <pc:sldMk cId="239854887" sldId="304"/>
            <ac:spMk id="8" creationId="{DBF549A6-82AB-1338-C759-C968E2D7688E}"/>
          </ac:spMkLst>
        </pc:spChg>
        <pc:spChg chg="mod">
          <ac:chgData name="Lucy Yate" userId="f30e6531-e985-42a3-9e91-65f5be283692" providerId="ADAL" clId="{B1080B1E-3DD6-444E-9922-1A6D8B9E7D29}" dt="2024-11-11T16:32:20.652" v="1455" actId="1076"/>
          <ac:spMkLst>
            <pc:docMk/>
            <pc:sldMk cId="239854887" sldId="304"/>
            <ac:spMk id="9" creationId="{21E043EA-60EF-3FC0-16FA-881D819CF0B2}"/>
          </ac:spMkLst>
        </pc:spChg>
        <pc:spChg chg="add mod">
          <ac:chgData name="Lucy Yate" userId="f30e6531-e985-42a3-9e91-65f5be283692" providerId="ADAL" clId="{B1080B1E-3DD6-444E-9922-1A6D8B9E7D29}" dt="2024-11-11T16:33:32.178" v="1467" actId="1076"/>
          <ac:spMkLst>
            <pc:docMk/>
            <pc:sldMk cId="239854887" sldId="304"/>
            <ac:spMk id="11" creationId="{0ACF5DED-3432-2D2E-73C4-F600A9623C31}"/>
          </ac:spMkLst>
        </pc:spChg>
        <pc:spChg chg="add mod">
          <ac:chgData name="Lucy Yate" userId="f30e6531-e985-42a3-9e91-65f5be283692" providerId="ADAL" clId="{B1080B1E-3DD6-444E-9922-1A6D8B9E7D29}" dt="2024-11-11T16:33:27.658" v="1466" actId="1076"/>
          <ac:spMkLst>
            <pc:docMk/>
            <pc:sldMk cId="239854887" sldId="304"/>
            <ac:spMk id="12" creationId="{7AEE75EE-B0BC-E216-FBD6-DB11BAD8D0D0}"/>
          </ac:spMkLst>
        </pc:spChg>
        <pc:spChg chg="add mod">
          <ac:chgData name="Lucy Yate" userId="f30e6531-e985-42a3-9e91-65f5be283692" providerId="ADAL" clId="{B1080B1E-3DD6-444E-9922-1A6D8B9E7D29}" dt="2024-11-08T14:41:29.361" v="582"/>
          <ac:spMkLst>
            <pc:docMk/>
            <pc:sldMk cId="239854887" sldId="304"/>
            <ac:spMk id="13" creationId="{BCF7CE66-9E47-EAFB-0FB9-1A55F2844BB2}"/>
          </ac:spMkLst>
        </pc:spChg>
        <pc:picChg chg="mod">
          <ac:chgData name="Lucy Yate" userId="f30e6531-e985-42a3-9e91-65f5be283692" providerId="ADAL" clId="{B1080B1E-3DD6-444E-9922-1A6D8B9E7D29}" dt="2024-11-08T14:40:03.729" v="571" actId="1076"/>
          <ac:picMkLst>
            <pc:docMk/>
            <pc:sldMk cId="239854887" sldId="304"/>
            <ac:picMk id="5" creationId="{9A4D0858-DBA4-4D8F-CFF9-2CA268BFCBF7}"/>
          </ac:picMkLst>
        </pc:picChg>
        <pc:picChg chg="add mod">
          <ac:chgData name="Lucy Yate" userId="f30e6531-e985-42a3-9e91-65f5be283692" providerId="ADAL" clId="{B1080B1E-3DD6-444E-9922-1A6D8B9E7D29}" dt="2024-11-08T14:30:11.094" v="283"/>
          <ac:picMkLst>
            <pc:docMk/>
            <pc:sldMk cId="239854887" sldId="304"/>
            <ac:picMk id="6" creationId="{9C009A5D-F45D-B06C-AC99-5B637A7F7606}"/>
          </ac:picMkLst>
        </pc:picChg>
      </pc:sldChg>
      <pc:sldChg chg="addSp modSp mod">
        <pc:chgData name="Lucy Yate" userId="f30e6531-e985-42a3-9e91-65f5be283692" providerId="ADAL" clId="{B1080B1E-3DD6-444E-9922-1A6D8B9E7D29}" dt="2024-11-11T16:42:30.060" v="1546" actId="14100"/>
        <pc:sldMkLst>
          <pc:docMk/>
          <pc:sldMk cId="885266726" sldId="305"/>
        </pc:sldMkLst>
        <pc:spChg chg="mod">
          <ac:chgData name="Lucy Yate" userId="f30e6531-e985-42a3-9e91-65f5be283692" providerId="ADAL" clId="{B1080B1E-3DD6-444E-9922-1A6D8B9E7D29}" dt="2024-11-11T09:34:01.059" v="1408" actId="122"/>
          <ac:spMkLst>
            <pc:docMk/>
            <pc:sldMk cId="885266726" sldId="305"/>
            <ac:spMk id="2" creationId="{F1017EA1-440D-9E93-DC1D-3A2C525A6D31}"/>
          </ac:spMkLst>
        </pc:spChg>
        <pc:spChg chg="add mod">
          <ac:chgData name="Lucy Yate" userId="f30e6531-e985-42a3-9e91-65f5be283692" providerId="ADAL" clId="{B1080B1E-3DD6-444E-9922-1A6D8B9E7D29}" dt="2024-11-11T16:42:30.060" v="1546" actId="14100"/>
          <ac:spMkLst>
            <pc:docMk/>
            <pc:sldMk cId="885266726" sldId="305"/>
            <ac:spMk id="5" creationId="{F8652934-7B5F-16B4-F66F-2165D33F2385}"/>
          </ac:spMkLst>
        </pc:spChg>
        <pc:spChg chg="mod">
          <ac:chgData name="Lucy Yate" userId="f30e6531-e985-42a3-9e91-65f5be283692" providerId="ADAL" clId="{B1080B1E-3DD6-444E-9922-1A6D8B9E7D29}" dt="2024-11-11T16:42:10.822" v="1543" actId="122"/>
          <ac:spMkLst>
            <pc:docMk/>
            <pc:sldMk cId="885266726" sldId="305"/>
            <ac:spMk id="8" creationId="{B25F27AD-309C-B0CA-7ADA-0CA7DCBFB830}"/>
          </ac:spMkLst>
        </pc:spChg>
        <pc:spChg chg="mod">
          <ac:chgData name="Lucy Yate" userId="f30e6531-e985-42a3-9e91-65f5be283692" providerId="ADAL" clId="{B1080B1E-3DD6-444E-9922-1A6D8B9E7D29}" dt="2024-11-11T16:42:22.130" v="1545" actId="14100"/>
          <ac:spMkLst>
            <pc:docMk/>
            <pc:sldMk cId="885266726" sldId="305"/>
            <ac:spMk id="11" creationId="{D5081006-6FC7-9D03-0F7A-C201B505B320}"/>
          </ac:spMkLst>
        </pc:spChg>
        <pc:picChg chg="mod">
          <ac:chgData name="Lucy Yate" userId="f30e6531-e985-42a3-9e91-65f5be283692" providerId="ADAL" clId="{B1080B1E-3DD6-444E-9922-1A6D8B9E7D29}" dt="2024-11-11T09:35:35.942" v="1424" actId="14100"/>
          <ac:picMkLst>
            <pc:docMk/>
            <pc:sldMk cId="885266726" sldId="305"/>
            <ac:picMk id="4" creationId="{B8B53C9B-353C-9275-56C0-94216FCB8DBA}"/>
          </ac:picMkLst>
        </pc:picChg>
      </pc:sldChg>
      <pc:sldChg chg="addSp delSp modSp mod modNotesTx">
        <pc:chgData name="Lucy Yate" userId="f30e6531-e985-42a3-9e91-65f5be283692" providerId="ADAL" clId="{B1080B1E-3DD6-444E-9922-1A6D8B9E7D29}" dt="2024-11-11T16:35:58.035" v="1492" actId="6549"/>
        <pc:sldMkLst>
          <pc:docMk/>
          <pc:sldMk cId="667491504" sldId="307"/>
        </pc:sldMkLst>
        <pc:spChg chg="add del mod">
          <ac:chgData name="Lucy Yate" userId="f30e6531-e985-42a3-9e91-65f5be283692" providerId="ADAL" clId="{B1080B1E-3DD6-444E-9922-1A6D8B9E7D29}" dt="2024-11-11T09:26:54.296" v="1383" actId="1076"/>
          <ac:spMkLst>
            <pc:docMk/>
            <pc:sldMk cId="667491504" sldId="307"/>
            <ac:spMk id="2" creationId="{5A9D8AB8-54E0-2DE0-78DA-0CE5178790BB}"/>
          </ac:spMkLst>
        </pc:spChg>
        <pc:spChg chg="add mod">
          <ac:chgData name="Lucy Yate" userId="f30e6531-e985-42a3-9e91-65f5be283692" providerId="ADAL" clId="{B1080B1E-3DD6-444E-9922-1A6D8B9E7D29}" dt="2024-11-11T16:34:47.245" v="1479" actId="14100"/>
          <ac:spMkLst>
            <pc:docMk/>
            <pc:sldMk cId="667491504" sldId="307"/>
            <ac:spMk id="3" creationId="{285126E6-D42F-19AA-7277-8C1011A4B216}"/>
          </ac:spMkLst>
        </pc:spChg>
        <pc:spChg chg="add mod">
          <ac:chgData name="Lucy Yate" userId="f30e6531-e985-42a3-9e91-65f5be283692" providerId="ADAL" clId="{B1080B1E-3DD6-444E-9922-1A6D8B9E7D29}" dt="2024-11-11T16:35:06.910" v="1485" actId="14100"/>
          <ac:spMkLst>
            <pc:docMk/>
            <pc:sldMk cId="667491504" sldId="307"/>
            <ac:spMk id="4" creationId="{2951D184-101C-36BF-2373-CEAB832EEB90}"/>
          </ac:spMkLst>
        </pc:spChg>
        <pc:spChg chg="add del mod">
          <ac:chgData name="Lucy Yate" userId="f30e6531-e985-42a3-9e91-65f5be283692" providerId="ADAL" clId="{B1080B1E-3DD6-444E-9922-1A6D8B9E7D29}" dt="2024-11-08T14:45:03.917" v="785" actId="478"/>
          <ac:spMkLst>
            <pc:docMk/>
            <pc:sldMk cId="667491504" sldId="307"/>
            <ac:spMk id="7" creationId="{8EAC88B4-AD81-D2C9-3461-2690D1AC64DA}"/>
          </ac:spMkLst>
        </pc:spChg>
        <pc:spChg chg="add mod">
          <ac:chgData name="Lucy Yate" userId="f30e6531-e985-42a3-9e91-65f5be283692" providerId="ADAL" clId="{B1080B1E-3DD6-444E-9922-1A6D8B9E7D29}" dt="2024-11-11T16:35:30.181" v="1489" actId="14100"/>
          <ac:spMkLst>
            <pc:docMk/>
            <pc:sldMk cId="667491504" sldId="307"/>
            <ac:spMk id="9" creationId="{B0807E0B-2ED6-6E2F-2F0B-75D55481623D}"/>
          </ac:spMkLst>
        </pc:spChg>
        <pc:spChg chg="add mod">
          <ac:chgData name="Lucy Yate" userId="f30e6531-e985-42a3-9e91-65f5be283692" providerId="ADAL" clId="{B1080B1E-3DD6-444E-9922-1A6D8B9E7D29}" dt="2024-11-11T16:35:40.536" v="1491" actId="14100"/>
          <ac:spMkLst>
            <pc:docMk/>
            <pc:sldMk cId="667491504" sldId="307"/>
            <ac:spMk id="10" creationId="{FB1F0AD1-4E53-DEBE-98A6-B9FDF46918A5}"/>
          </ac:spMkLst>
        </pc:spChg>
        <pc:spChg chg="add mod">
          <ac:chgData name="Lucy Yate" userId="f30e6531-e985-42a3-9e91-65f5be283692" providerId="ADAL" clId="{B1080B1E-3DD6-444E-9922-1A6D8B9E7D29}" dt="2024-11-08T14:54:47.091" v="850"/>
          <ac:spMkLst>
            <pc:docMk/>
            <pc:sldMk cId="667491504" sldId="307"/>
            <ac:spMk id="11" creationId="{DA1A22D2-75AF-5EC0-CF39-3DE838AEED5E}"/>
          </ac:spMkLst>
        </pc:spChg>
        <pc:spChg chg="add mod">
          <ac:chgData name="Lucy Yate" userId="f30e6531-e985-42a3-9e91-65f5be283692" providerId="ADAL" clId="{B1080B1E-3DD6-444E-9922-1A6D8B9E7D29}" dt="2024-11-08T14:54:47.091" v="850"/>
          <ac:spMkLst>
            <pc:docMk/>
            <pc:sldMk cId="667491504" sldId="307"/>
            <ac:spMk id="13" creationId="{DDC317AF-1963-C303-D138-ED705D671135}"/>
          </ac:spMkLst>
        </pc:spChg>
        <pc:picChg chg="mod">
          <ac:chgData name="Lucy Yate" userId="f30e6531-e985-42a3-9e91-65f5be283692" providerId="ADAL" clId="{B1080B1E-3DD6-444E-9922-1A6D8B9E7D29}" dt="2024-11-11T16:34:35.856" v="1476" actId="1076"/>
          <ac:picMkLst>
            <pc:docMk/>
            <pc:sldMk cId="667491504" sldId="307"/>
            <ac:picMk id="5" creationId="{8E191326-2C25-F65F-2449-D3197B8EA19F}"/>
          </ac:picMkLst>
        </pc:picChg>
        <pc:picChg chg="mod">
          <ac:chgData name="Lucy Yate" userId="f30e6531-e985-42a3-9e91-65f5be283692" providerId="ADAL" clId="{B1080B1E-3DD6-444E-9922-1A6D8B9E7D29}" dt="2024-11-11T16:34:31.297" v="1475" actId="1076"/>
          <ac:picMkLst>
            <pc:docMk/>
            <pc:sldMk cId="667491504" sldId="307"/>
            <ac:picMk id="8" creationId="{A6512147-E468-FE45-D1F4-8AC74C41B5D0}"/>
          </ac:picMkLst>
        </pc:picChg>
        <pc:picChg chg="mod">
          <ac:chgData name="Lucy Yate" userId="f30e6531-e985-42a3-9e91-65f5be283692" providerId="ADAL" clId="{B1080B1E-3DD6-444E-9922-1A6D8B9E7D29}" dt="2024-11-11T16:34:25.706" v="1474" actId="1076"/>
          <ac:picMkLst>
            <pc:docMk/>
            <pc:sldMk cId="667491504" sldId="307"/>
            <ac:picMk id="12" creationId="{95A25092-A646-0561-8A01-169EB1161C1F}"/>
          </ac:picMkLst>
        </pc:picChg>
        <pc:picChg chg="mod">
          <ac:chgData name="Lucy Yate" userId="f30e6531-e985-42a3-9e91-65f5be283692" providerId="ADAL" clId="{B1080B1E-3DD6-444E-9922-1A6D8B9E7D29}" dt="2024-11-11T16:34:22.859" v="1473" actId="1076"/>
          <ac:picMkLst>
            <pc:docMk/>
            <pc:sldMk cId="667491504" sldId="307"/>
            <ac:picMk id="14" creationId="{ADDE38C4-938A-E6CD-8935-B8392D763A15}"/>
          </ac:picMkLst>
        </pc:picChg>
        <pc:picChg chg="mod">
          <ac:chgData name="Lucy Yate" userId="f30e6531-e985-42a3-9e91-65f5be283692" providerId="ADAL" clId="{B1080B1E-3DD6-444E-9922-1A6D8B9E7D29}" dt="2024-11-11T16:34:38.779" v="1477" actId="1076"/>
          <ac:picMkLst>
            <pc:docMk/>
            <pc:sldMk cId="667491504" sldId="307"/>
            <ac:picMk id="15" creationId="{E7EEC7BD-C965-7F65-08FD-A27FF65FA13E}"/>
          </ac:picMkLst>
        </pc:picChg>
      </pc:sldChg>
      <pc:sldChg chg="del">
        <pc:chgData name="Lucy Yate" userId="f30e6531-e985-42a3-9e91-65f5be283692" providerId="ADAL" clId="{B1080B1E-3DD6-444E-9922-1A6D8B9E7D29}" dt="2024-11-11T16:28:01.236" v="1428"/>
        <pc:sldMkLst>
          <pc:docMk/>
          <pc:sldMk cId="2415865853" sldId="309"/>
        </pc:sldMkLst>
      </pc:sldChg>
      <pc:sldChg chg="addSp modSp mod modNotesTx">
        <pc:chgData name="Lucy Yate" userId="f30e6531-e985-42a3-9e91-65f5be283692" providerId="ADAL" clId="{B1080B1E-3DD6-444E-9922-1A6D8B9E7D29}" dt="2024-11-11T16:45:10.185" v="1574" actId="20577"/>
        <pc:sldMkLst>
          <pc:docMk/>
          <pc:sldMk cId="149418441" sldId="310"/>
        </pc:sldMkLst>
        <pc:spChg chg="mod">
          <ac:chgData name="Lucy Yate" userId="f30e6531-e985-42a3-9e91-65f5be283692" providerId="ADAL" clId="{B1080B1E-3DD6-444E-9922-1A6D8B9E7D29}" dt="2024-11-11T09:32:54.212" v="1404" actId="14100"/>
          <ac:spMkLst>
            <pc:docMk/>
            <pc:sldMk cId="149418441" sldId="310"/>
            <ac:spMk id="2" creationId="{0DB225B9-1E2B-66C5-88F1-40DE374E6678}"/>
          </ac:spMkLst>
        </pc:spChg>
        <pc:spChg chg="add mod">
          <ac:chgData name="Lucy Yate" userId="f30e6531-e985-42a3-9e91-65f5be283692" providerId="ADAL" clId="{B1080B1E-3DD6-444E-9922-1A6D8B9E7D29}" dt="2024-11-11T16:41:38.747" v="1537" actId="1076"/>
          <ac:spMkLst>
            <pc:docMk/>
            <pc:sldMk cId="149418441" sldId="310"/>
            <ac:spMk id="3" creationId="{9ACADEE4-ACB9-A521-31CD-96BD11A05693}"/>
          </ac:spMkLst>
        </pc:spChg>
        <pc:spChg chg="add mod">
          <ac:chgData name="Lucy Yate" userId="f30e6531-e985-42a3-9e91-65f5be283692" providerId="ADAL" clId="{B1080B1E-3DD6-444E-9922-1A6D8B9E7D29}" dt="2024-11-11T16:41:07.829" v="1534" actId="14100"/>
          <ac:spMkLst>
            <pc:docMk/>
            <pc:sldMk cId="149418441" sldId="310"/>
            <ac:spMk id="5" creationId="{19FCF0BD-43B6-8B13-35AB-277C42235044}"/>
          </ac:spMkLst>
        </pc:spChg>
      </pc:sldChg>
      <pc:sldChg chg="addSp modSp mod modAnim modNotesTx">
        <pc:chgData name="Lucy Yate" userId="f30e6531-e985-42a3-9e91-65f5be283692" providerId="ADAL" clId="{B1080B1E-3DD6-444E-9922-1A6D8B9E7D29}" dt="2024-11-11T16:44:48.591" v="1573" actId="20577"/>
        <pc:sldMkLst>
          <pc:docMk/>
          <pc:sldMk cId="1337069132" sldId="311"/>
        </pc:sldMkLst>
        <pc:spChg chg="add mod">
          <ac:chgData name="Lucy Yate" userId="f30e6531-e985-42a3-9e91-65f5be283692" providerId="ADAL" clId="{B1080B1E-3DD6-444E-9922-1A6D8B9E7D29}" dt="2024-11-11T16:44:23.438" v="1569" actId="1076"/>
          <ac:spMkLst>
            <pc:docMk/>
            <pc:sldMk cId="1337069132" sldId="311"/>
            <ac:spMk id="3" creationId="{F057D8B2-E28A-4FC8-198D-57CCC87BC0F8}"/>
          </ac:spMkLst>
        </pc:spChg>
        <pc:spChg chg="add mod">
          <ac:chgData name="Lucy Yate" userId="f30e6531-e985-42a3-9e91-65f5be283692" providerId="ADAL" clId="{B1080B1E-3DD6-444E-9922-1A6D8B9E7D29}" dt="2024-11-11T16:44:34.715" v="1570" actId="14100"/>
          <ac:spMkLst>
            <pc:docMk/>
            <pc:sldMk cId="1337069132" sldId="311"/>
            <ac:spMk id="4" creationId="{0F130670-058A-5931-A633-D620639504F0}"/>
          </ac:spMkLst>
        </pc:spChg>
        <pc:spChg chg="mod">
          <ac:chgData name="Lucy Yate" userId="f30e6531-e985-42a3-9e91-65f5be283692" providerId="ADAL" clId="{B1080B1E-3DD6-444E-9922-1A6D8B9E7D29}" dt="2024-11-11T16:43:15.780" v="1552" actId="1076"/>
          <ac:spMkLst>
            <pc:docMk/>
            <pc:sldMk cId="1337069132" sldId="311"/>
            <ac:spMk id="6" creationId="{AB10B22C-02BD-B5FF-1265-B995F895A412}"/>
          </ac:spMkLst>
        </pc:spChg>
        <pc:picChg chg="mod">
          <ac:chgData name="Lucy Yate" userId="f30e6531-e985-42a3-9e91-65f5be283692" providerId="ADAL" clId="{B1080B1E-3DD6-444E-9922-1A6D8B9E7D29}" dt="2024-11-11T16:43:02.219" v="1550" actId="1076"/>
          <ac:picMkLst>
            <pc:docMk/>
            <pc:sldMk cId="1337069132" sldId="311"/>
            <ac:picMk id="5" creationId="{7EBA6B32-3E5D-6BFB-B77D-C2DC6FC5D1BE}"/>
          </ac:picMkLst>
        </pc:picChg>
        <pc:picChg chg="mod">
          <ac:chgData name="Lucy Yate" userId="f30e6531-e985-42a3-9e91-65f5be283692" providerId="ADAL" clId="{B1080B1E-3DD6-444E-9922-1A6D8B9E7D29}" dt="2024-11-11T16:43:37.592" v="1557" actId="1076"/>
          <ac:picMkLst>
            <pc:docMk/>
            <pc:sldMk cId="1337069132" sldId="311"/>
            <ac:picMk id="7" creationId="{829B8722-23B9-AB4D-E159-63FF8C1904D6}"/>
          </ac:picMkLst>
        </pc:picChg>
        <pc:picChg chg="mod">
          <ac:chgData name="Lucy Yate" userId="f30e6531-e985-42a3-9e91-65f5be283692" providerId="ADAL" clId="{B1080B1E-3DD6-444E-9922-1A6D8B9E7D29}" dt="2024-11-08T15:27:18.184" v="1213" actId="1076"/>
          <ac:picMkLst>
            <pc:docMk/>
            <pc:sldMk cId="1337069132" sldId="311"/>
            <ac:picMk id="12" creationId="{6CD8381E-9AFF-6586-CD06-98847FC4BE54}"/>
          </ac:picMkLst>
        </pc:picChg>
      </pc:sldChg>
      <pc:sldChg chg="addSp delSp mod">
        <pc:chgData name="Lucy Yate" userId="f30e6531-e985-42a3-9e91-65f5be283692" providerId="ADAL" clId="{B1080B1E-3DD6-444E-9922-1A6D8B9E7D29}" dt="2024-11-08T14:09:54.079" v="3" actId="22"/>
        <pc:sldMkLst>
          <pc:docMk/>
          <pc:sldMk cId="887975216" sldId="312"/>
        </pc:sldMkLst>
        <pc:spChg chg="add del">
          <ac:chgData name="Lucy Yate" userId="f30e6531-e985-42a3-9e91-65f5be283692" providerId="ADAL" clId="{B1080B1E-3DD6-444E-9922-1A6D8B9E7D29}" dt="2024-11-08T14:09:50.767" v="1" actId="22"/>
          <ac:spMkLst>
            <pc:docMk/>
            <pc:sldMk cId="887975216" sldId="312"/>
            <ac:spMk id="4" creationId="{5089F073-EF2B-49F8-BB22-60567EC6ACCF}"/>
          </ac:spMkLst>
        </pc:spChg>
        <pc:spChg chg="add del">
          <ac:chgData name="Lucy Yate" userId="f30e6531-e985-42a3-9e91-65f5be283692" providerId="ADAL" clId="{B1080B1E-3DD6-444E-9922-1A6D8B9E7D29}" dt="2024-11-08T14:09:54.079" v="3" actId="22"/>
          <ac:spMkLst>
            <pc:docMk/>
            <pc:sldMk cId="887975216" sldId="312"/>
            <ac:spMk id="6" creationId="{7F514630-C52E-709D-3ADC-302AD4957FDB}"/>
          </ac:spMkLst>
        </pc:spChg>
      </pc:sldChg>
      <pc:sldChg chg="addSp delSp modSp add mod">
        <pc:chgData name="Lucy Yate" userId="f30e6531-e985-42a3-9e91-65f5be283692" providerId="ADAL" clId="{B1080B1E-3DD6-444E-9922-1A6D8B9E7D29}" dt="2024-11-11T16:30:15.626" v="1435" actId="14100"/>
        <pc:sldMkLst>
          <pc:docMk/>
          <pc:sldMk cId="733820012" sldId="313"/>
        </pc:sldMkLst>
        <pc:spChg chg="mod">
          <ac:chgData name="Lucy Yate" userId="f30e6531-e985-42a3-9e91-65f5be283692" providerId="ADAL" clId="{B1080B1E-3DD6-444E-9922-1A6D8B9E7D29}" dt="2024-11-11T09:21:50.946" v="1332" actId="1076"/>
          <ac:spMkLst>
            <pc:docMk/>
            <pc:sldMk cId="733820012" sldId="313"/>
            <ac:spMk id="2" creationId="{3C5C39B4-6364-6BD9-2CCD-94F8B6340008}"/>
          </ac:spMkLst>
        </pc:spChg>
        <pc:spChg chg="mod">
          <ac:chgData name="Lucy Yate" userId="f30e6531-e985-42a3-9e91-65f5be283692" providerId="ADAL" clId="{B1080B1E-3DD6-444E-9922-1A6D8B9E7D29}" dt="2024-11-11T16:30:15.626" v="1435" actId="14100"/>
          <ac:spMkLst>
            <pc:docMk/>
            <pc:sldMk cId="733820012" sldId="313"/>
            <ac:spMk id="3" creationId="{1BD612A9-284E-8180-3B2F-4233BD154276}"/>
          </ac:spMkLst>
        </pc:spChg>
        <pc:picChg chg="add mod">
          <ac:chgData name="Lucy Yate" userId="f30e6531-e985-42a3-9e91-65f5be283692" providerId="ADAL" clId="{B1080B1E-3DD6-444E-9922-1A6D8B9E7D29}" dt="2024-11-08T14:10:37.650" v="9" actId="1076"/>
          <ac:picMkLst>
            <pc:docMk/>
            <pc:sldMk cId="733820012" sldId="313"/>
            <ac:picMk id="4" creationId="{838C7BAC-55E6-5B19-17A0-7551D92C2568}"/>
          </ac:picMkLst>
        </pc:picChg>
        <pc:picChg chg="del">
          <ac:chgData name="Lucy Yate" userId="f30e6531-e985-42a3-9e91-65f5be283692" providerId="ADAL" clId="{B1080B1E-3DD6-444E-9922-1A6D8B9E7D29}" dt="2024-11-08T14:10:17.560" v="5" actId="478"/>
          <ac:picMkLst>
            <pc:docMk/>
            <pc:sldMk cId="733820012" sldId="313"/>
            <ac:picMk id="6" creationId="{A59F31AB-4737-2D24-AA7B-7A23D7F5F067}"/>
          </ac:picMkLst>
        </pc:picChg>
      </pc:sldChg>
    </pc:docChg>
  </pc:docChgLst>
  <pc:docChgLst>
    <pc:chgData name="Hannah Rockett" userId="4c5a52d3-edc6-4662-9aad-b0802ce74779" providerId="ADAL" clId="{09602368-32D8-4E56-9FFD-0E0878AB8FA8}"/>
    <pc:docChg chg="undo redo custSel addSld delSld modSld sldOrd">
      <pc:chgData name="Hannah Rockett" userId="4c5a52d3-edc6-4662-9aad-b0802ce74779" providerId="ADAL" clId="{09602368-32D8-4E56-9FFD-0E0878AB8FA8}" dt="2024-11-11T16:45:39.431" v="599" actId="1076"/>
      <pc:docMkLst>
        <pc:docMk/>
      </pc:docMkLst>
      <pc:sldChg chg="addSp modSp mod modAnim">
        <pc:chgData name="Hannah Rockett" userId="4c5a52d3-edc6-4662-9aad-b0802ce74779" providerId="ADAL" clId="{09602368-32D8-4E56-9FFD-0E0878AB8FA8}" dt="2024-11-11T16:45:05.743" v="590" actId="1076"/>
        <pc:sldMkLst>
          <pc:docMk/>
          <pc:sldMk cId="3080875202" sldId="285"/>
        </pc:sldMkLst>
        <pc:spChg chg="mod">
          <ac:chgData name="Hannah Rockett" userId="4c5a52d3-edc6-4662-9aad-b0802ce74779" providerId="ADAL" clId="{09602368-32D8-4E56-9FFD-0E0878AB8FA8}" dt="2024-11-08T16:00:01.421" v="426" actId="1076"/>
          <ac:spMkLst>
            <pc:docMk/>
            <pc:sldMk cId="3080875202" sldId="285"/>
            <ac:spMk id="2" creationId="{00D94D9F-F989-8422-39B2-ABA74A84F91B}"/>
          </ac:spMkLst>
        </pc:spChg>
        <pc:spChg chg="mod">
          <ac:chgData name="Hannah Rockett" userId="4c5a52d3-edc6-4662-9aad-b0802ce74779" providerId="ADAL" clId="{09602368-32D8-4E56-9FFD-0E0878AB8FA8}" dt="2024-11-08T16:07:08.984" v="543" actId="1076"/>
          <ac:spMkLst>
            <pc:docMk/>
            <pc:sldMk cId="3080875202" sldId="285"/>
            <ac:spMk id="3" creationId="{60796511-A173-4CA4-EDE6-3F6F3B900186}"/>
          </ac:spMkLst>
        </pc:spChg>
        <pc:spChg chg="mod">
          <ac:chgData name="Hannah Rockett" userId="4c5a52d3-edc6-4662-9aad-b0802ce74779" providerId="ADAL" clId="{09602368-32D8-4E56-9FFD-0E0878AB8FA8}" dt="2024-11-08T16:08:19.404" v="548" actId="14100"/>
          <ac:spMkLst>
            <pc:docMk/>
            <pc:sldMk cId="3080875202" sldId="285"/>
            <ac:spMk id="4" creationId="{0CC8D617-BF78-F2E5-5FA9-5407AFDDE66A}"/>
          </ac:spMkLst>
        </pc:spChg>
        <pc:spChg chg="mod">
          <ac:chgData name="Hannah Rockett" userId="4c5a52d3-edc6-4662-9aad-b0802ce74779" providerId="ADAL" clId="{09602368-32D8-4E56-9FFD-0E0878AB8FA8}" dt="2024-11-11T16:45:00.400" v="589" actId="113"/>
          <ac:spMkLst>
            <pc:docMk/>
            <pc:sldMk cId="3080875202" sldId="285"/>
            <ac:spMk id="18" creationId="{3CB56AC9-C99F-603C-8252-9AD0529773B8}"/>
          </ac:spMkLst>
        </pc:spChg>
        <pc:spChg chg="mod">
          <ac:chgData name="Hannah Rockett" userId="4c5a52d3-edc6-4662-9aad-b0802ce74779" providerId="ADAL" clId="{09602368-32D8-4E56-9FFD-0E0878AB8FA8}" dt="2024-11-08T16:07:12.715" v="544" actId="1076"/>
          <ac:spMkLst>
            <pc:docMk/>
            <pc:sldMk cId="3080875202" sldId="285"/>
            <ac:spMk id="20" creationId="{745D98E7-F2B8-4F3C-5CBC-AAF7B475A286}"/>
          </ac:spMkLst>
        </pc:spChg>
        <pc:spChg chg="mod">
          <ac:chgData name="Hannah Rockett" userId="4c5a52d3-edc6-4662-9aad-b0802ce74779" providerId="ADAL" clId="{09602368-32D8-4E56-9FFD-0E0878AB8FA8}" dt="2024-11-11T16:45:05.743" v="590" actId="1076"/>
          <ac:spMkLst>
            <pc:docMk/>
            <pc:sldMk cId="3080875202" sldId="285"/>
            <ac:spMk id="24" creationId="{69407207-EFAF-23F1-B1C3-71AA9C0E6EB4}"/>
          </ac:spMkLst>
        </pc:spChg>
        <pc:picChg chg="add mod ord">
          <ac:chgData name="Hannah Rockett" userId="4c5a52d3-edc6-4662-9aad-b0802ce74779" providerId="ADAL" clId="{09602368-32D8-4E56-9FFD-0E0878AB8FA8}" dt="2024-11-08T16:01:28.665" v="451" actId="1076"/>
          <ac:picMkLst>
            <pc:docMk/>
            <pc:sldMk cId="3080875202" sldId="285"/>
            <ac:picMk id="5" creationId="{A80D7228-AEDF-8C80-9602-BC479AA5C7EA}"/>
          </ac:picMkLst>
        </pc:picChg>
        <pc:picChg chg="mod">
          <ac:chgData name="Hannah Rockett" userId="4c5a52d3-edc6-4662-9aad-b0802ce74779" providerId="ADAL" clId="{09602368-32D8-4E56-9FFD-0E0878AB8FA8}" dt="2024-11-08T16:07:08.984" v="543" actId="1076"/>
          <ac:picMkLst>
            <pc:docMk/>
            <pc:sldMk cId="3080875202" sldId="285"/>
            <ac:picMk id="13" creationId="{E10BCEC7-28FC-CD9D-084B-2B6F84365527}"/>
          </ac:picMkLst>
        </pc:picChg>
        <pc:picChg chg="mod">
          <ac:chgData name="Hannah Rockett" userId="4c5a52d3-edc6-4662-9aad-b0802ce74779" providerId="ADAL" clId="{09602368-32D8-4E56-9FFD-0E0878AB8FA8}" dt="2024-11-08T16:07:08.984" v="543" actId="1076"/>
          <ac:picMkLst>
            <pc:docMk/>
            <pc:sldMk cId="3080875202" sldId="285"/>
            <ac:picMk id="15" creationId="{698F69B6-4B36-4C09-B7A7-A16623C82060}"/>
          </ac:picMkLst>
        </pc:picChg>
        <pc:picChg chg="mod">
          <ac:chgData name="Hannah Rockett" userId="4c5a52d3-edc6-4662-9aad-b0802ce74779" providerId="ADAL" clId="{09602368-32D8-4E56-9FFD-0E0878AB8FA8}" dt="2024-11-08T16:07:08.984" v="543" actId="1076"/>
          <ac:picMkLst>
            <pc:docMk/>
            <pc:sldMk cId="3080875202" sldId="285"/>
            <ac:picMk id="17" creationId="{4CA344AA-EBB5-78BC-D0AF-3776D2A2718B}"/>
          </ac:picMkLst>
        </pc:picChg>
      </pc:sldChg>
      <pc:sldChg chg="addSp delSp modSp mod">
        <pc:chgData name="Hannah Rockett" userId="4c5a52d3-edc6-4662-9aad-b0802ce74779" providerId="ADAL" clId="{09602368-32D8-4E56-9FFD-0E0878AB8FA8}" dt="2024-11-11T16:42:48.669" v="553" actId="20577"/>
        <pc:sldMkLst>
          <pc:docMk/>
          <pc:sldMk cId="1460846670" sldId="302"/>
        </pc:sldMkLst>
        <pc:spChg chg="mod">
          <ac:chgData name="Hannah Rockett" userId="4c5a52d3-edc6-4662-9aad-b0802ce74779" providerId="ADAL" clId="{09602368-32D8-4E56-9FFD-0E0878AB8FA8}" dt="2024-11-08T15:51:39.619" v="118" actId="1076"/>
          <ac:spMkLst>
            <pc:docMk/>
            <pc:sldMk cId="1460846670" sldId="302"/>
            <ac:spMk id="2" creationId="{EEA79906-3DFC-CB31-300C-914E9090DEBE}"/>
          </ac:spMkLst>
        </pc:spChg>
        <pc:spChg chg="mod">
          <ac:chgData name="Hannah Rockett" userId="4c5a52d3-edc6-4662-9aad-b0802ce74779" providerId="ADAL" clId="{09602368-32D8-4E56-9FFD-0E0878AB8FA8}" dt="2024-11-11T16:42:48.669" v="553" actId="20577"/>
          <ac:spMkLst>
            <pc:docMk/>
            <pc:sldMk cId="1460846670" sldId="302"/>
            <ac:spMk id="3" creationId="{DB76B032-26FB-0684-7416-1A7B376A2220}"/>
          </ac:spMkLst>
        </pc:spChg>
        <pc:spChg chg="mod">
          <ac:chgData name="Hannah Rockett" userId="4c5a52d3-edc6-4662-9aad-b0802ce74779" providerId="ADAL" clId="{09602368-32D8-4E56-9FFD-0E0878AB8FA8}" dt="2024-11-11T16:42:36.505" v="551" actId="14100"/>
          <ac:spMkLst>
            <pc:docMk/>
            <pc:sldMk cId="1460846670" sldId="302"/>
            <ac:spMk id="6" creationId="{3FB4CFE9-45E7-5E02-CCEA-F597EFDE6EB6}"/>
          </ac:spMkLst>
        </pc:spChg>
        <pc:picChg chg="add del mod ord">
          <ac:chgData name="Hannah Rockett" userId="4c5a52d3-edc6-4662-9aad-b0802ce74779" providerId="ADAL" clId="{09602368-32D8-4E56-9FFD-0E0878AB8FA8}" dt="2024-11-08T15:50:50.131" v="102" actId="1076"/>
          <ac:picMkLst>
            <pc:docMk/>
            <pc:sldMk cId="1460846670" sldId="302"/>
            <ac:picMk id="4" creationId="{7AD26799-0287-64D7-BA2F-31C9C61B1F81}"/>
          </ac:picMkLst>
        </pc:picChg>
        <pc:picChg chg="mod">
          <ac:chgData name="Hannah Rockett" userId="4c5a52d3-edc6-4662-9aad-b0802ce74779" providerId="ADAL" clId="{09602368-32D8-4E56-9FFD-0E0878AB8FA8}" dt="2024-11-08T15:51:03.656" v="106" actId="1076"/>
          <ac:picMkLst>
            <pc:docMk/>
            <pc:sldMk cId="1460846670" sldId="302"/>
            <ac:picMk id="5" creationId="{AD6A34F5-1AAA-FE8E-B7D0-57893679382E}"/>
          </ac:picMkLst>
        </pc:picChg>
        <pc:picChg chg="mod">
          <ac:chgData name="Hannah Rockett" userId="4c5a52d3-edc6-4662-9aad-b0802ce74779" providerId="ADAL" clId="{09602368-32D8-4E56-9FFD-0E0878AB8FA8}" dt="2024-11-08T15:50:23.350" v="92" actId="1076"/>
          <ac:picMkLst>
            <pc:docMk/>
            <pc:sldMk cId="1460846670" sldId="302"/>
            <ac:picMk id="7" creationId="{C789BFCF-C2DD-DB94-BD37-AF65E1396B14}"/>
          </ac:picMkLst>
        </pc:picChg>
        <pc:picChg chg="mod">
          <ac:chgData name="Hannah Rockett" userId="4c5a52d3-edc6-4662-9aad-b0802ce74779" providerId="ADAL" clId="{09602368-32D8-4E56-9FFD-0E0878AB8FA8}" dt="2024-11-08T15:51:09.486" v="108" actId="14100"/>
          <ac:picMkLst>
            <pc:docMk/>
            <pc:sldMk cId="1460846670" sldId="302"/>
            <ac:picMk id="8" creationId="{9C968DD6-2D2F-C461-8401-123E59E176F7}"/>
          </ac:picMkLst>
        </pc:picChg>
      </pc:sldChg>
      <pc:sldChg chg="addSp modSp mod">
        <pc:chgData name="Hannah Rockett" userId="4c5a52d3-edc6-4662-9aad-b0802ce74779" providerId="ADAL" clId="{09602368-32D8-4E56-9FFD-0E0878AB8FA8}" dt="2024-11-11T16:43:47.575" v="569" actId="1076"/>
        <pc:sldMkLst>
          <pc:docMk/>
          <pc:sldMk cId="3641297191" sldId="303"/>
        </pc:sldMkLst>
        <pc:spChg chg="mod">
          <ac:chgData name="Hannah Rockett" userId="4c5a52d3-edc6-4662-9aad-b0802ce74779" providerId="ADAL" clId="{09602368-32D8-4E56-9FFD-0E0878AB8FA8}" dt="2024-11-08T15:52:26.392" v="130" actId="1076"/>
          <ac:spMkLst>
            <pc:docMk/>
            <pc:sldMk cId="3641297191" sldId="303"/>
            <ac:spMk id="2" creationId="{B7BEB2CF-78D8-798A-1E38-9585E21D7488}"/>
          </ac:spMkLst>
        </pc:spChg>
        <pc:spChg chg="mod">
          <ac:chgData name="Hannah Rockett" userId="4c5a52d3-edc6-4662-9aad-b0802ce74779" providerId="ADAL" clId="{09602368-32D8-4E56-9FFD-0E0878AB8FA8}" dt="2024-11-11T16:43:28.925" v="564" actId="1076"/>
          <ac:spMkLst>
            <pc:docMk/>
            <pc:sldMk cId="3641297191" sldId="303"/>
            <ac:spMk id="3" creationId="{85208033-3595-AF7A-1952-19A8385D6926}"/>
          </ac:spMkLst>
        </pc:spChg>
        <pc:spChg chg="mod">
          <ac:chgData name="Hannah Rockett" userId="4c5a52d3-edc6-4662-9aad-b0802ce74779" providerId="ADAL" clId="{09602368-32D8-4E56-9FFD-0E0878AB8FA8}" dt="2024-11-11T16:43:24.646" v="563" actId="122"/>
          <ac:spMkLst>
            <pc:docMk/>
            <pc:sldMk cId="3641297191" sldId="303"/>
            <ac:spMk id="7" creationId="{59292117-8CD8-DF7E-64C2-3B9AF80F7415}"/>
          </ac:spMkLst>
        </pc:spChg>
        <pc:spChg chg="mod">
          <ac:chgData name="Hannah Rockett" userId="4c5a52d3-edc6-4662-9aad-b0802ce74779" providerId="ADAL" clId="{09602368-32D8-4E56-9FFD-0E0878AB8FA8}" dt="2024-11-11T16:43:47.575" v="569" actId="1076"/>
          <ac:spMkLst>
            <pc:docMk/>
            <pc:sldMk cId="3641297191" sldId="303"/>
            <ac:spMk id="9" creationId="{4FFB9A8B-64D7-69A8-BFCF-41EE9D3E23B0}"/>
          </ac:spMkLst>
        </pc:spChg>
        <pc:picChg chg="add mod ord">
          <ac:chgData name="Hannah Rockett" userId="4c5a52d3-edc6-4662-9aad-b0802ce74779" providerId="ADAL" clId="{09602368-32D8-4E56-9FFD-0E0878AB8FA8}" dt="2024-11-11T16:43:01.013" v="555" actId="1076"/>
          <ac:picMkLst>
            <pc:docMk/>
            <pc:sldMk cId="3641297191" sldId="303"/>
            <ac:picMk id="4" creationId="{9BFE303D-8342-78F0-4728-5839018E9C7B}"/>
          </ac:picMkLst>
        </pc:picChg>
        <pc:picChg chg="mod">
          <ac:chgData name="Hannah Rockett" userId="4c5a52d3-edc6-4662-9aad-b0802ce74779" providerId="ADAL" clId="{09602368-32D8-4E56-9FFD-0E0878AB8FA8}" dt="2024-11-11T16:42:55.120" v="554" actId="1076"/>
          <ac:picMkLst>
            <pc:docMk/>
            <pc:sldMk cId="3641297191" sldId="303"/>
            <ac:picMk id="6" creationId="{AB5F7785-07A4-A108-D0B9-1EFE8D427D3A}"/>
          </ac:picMkLst>
        </pc:picChg>
      </pc:sldChg>
      <pc:sldChg chg="addSp modSp mod">
        <pc:chgData name="Hannah Rockett" userId="4c5a52d3-edc6-4662-9aad-b0802ce74779" providerId="ADAL" clId="{09602368-32D8-4E56-9FFD-0E0878AB8FA8}" dt="2024-11-08T15:59:30.309" v="414" actId="1076"/>
        <pc:sldMkLst>
          <pc:docMk/>
          <pc:sldMk cId="239854887" sldId="304"/>
        </pc:sldMkLst>
        <pc:spChg chg="mod">
          <ac:chgData name="Hannah Rockett" userId="4c5a52d3-edc6-4662-9aad-b0802ce74779" providerId="ADAL" clId="{09602368-32D8-4E56-9FFD-0E0878AB8FA8}" dt="2024-11-08T15:59:30.309" v="414" actId="1076"/>
          <ac:spMkLst>
            <pc:docMk/>
            <pc:sldMk cId="239854887" sldId="304"/>
            <ac:spMk id="2" creationId="{F83E9BE4-2747-6852-C35C-BBE3F58A32AA}"/>
          </ac:spMkLst>
        </pc:spChg>
        <pc:spChg chg="mod">
          <ac:chgData name="Hannah Rockett" userId="4c5a52d3-edc6-4662-9aad-b0802ce74779" providerId="ADAL" clId="{09602368-32D8-4E56-9FFD-0E0878AB8FA8}" dt="2024-11-08T15:57:42.426" v="378" actId="14100"/>
          <ac:spMkLst>
            <pc:docMk/>
            <pc:sldMk cId="239854887" sldId="304"/>
            <ac:spMk id="7" creationId="{BAD8A9D1-AA63-22F9-D195-25BD4EFCA1D4}"/>
          </ac:spMkLst>
        </pc:spChg>
        <pc:spChg chg="mod">
          <ac:chgData name="Hannah Rockett" userId="4c5a52d3-edc6-4662-9aad-b0802ce74779" providerId="ADAL" clId="{09602368-32D8-4E56-9FFD-0E0878AB8FA8}" dt="2024-11-08T15:57:46.561" v="379" actId="1076"/>
          <ac:spMkLst>
            <pc:docMk/>
            <pc:sldMk cId="239854887" sldId="304"/>
            <ac:spMk id="8" creationId="{DBF549A6-82AB-1338-C759-C968E2D7688E}"/>
          </ac:spMkLst>
        </pc:spChg>
        <pc:spChg chg="mod">
          <ac:chgData name="Hannah Rockett" userId="4c5a52d3-edc6-4662-9aad-b0802ce74779" providerId="ADAL" clId="{09602368-32D8-4E56-9FFD-0E0878AB8FA8}" dt="2024-11-08T15:59:05.575" v="405" actId="207"/>
          <ac:spMkLst>
            <pc:docMk/>
            <pc:sldMk cId="239854887" sldId="304"/>
            <ac:spMk id="9" creationId="{21E043EA-60EF-3FC0-16FA-881D819CF0B2}"/>
          </ac:spMkLst>
        </pc:spChg>
        <pc:spChg chg="mod">
          <ac:chgData name="Hannah Rockett" userId="4c5a52d3-edc6-4662-9aad-b0802ce74779" providerId="ADAL" clId="{09602368-32D8-4E56-9FFD-0E0878AB8FA8}" dt="2024-11-08T15:58:53.952" v="402" actId="114"/>
          <ac:spMkLst>
            <pc:docMk/>
            <pc:sldMk cId="239854887" sldId="304"/>
            <ac:spMk id="11" creationId="{0ACF5DED-3432-2D2E-73C4-F600A9623C31}"/>
          </ac:spMkLst>
        </pc:spChg>
        <pc:spChg chg="mod">
          <ac:chgData name="Hannah Rockett" userId="4c5a52d3-edc6-4662-9aad-b0802ce74779" providerId="ADAL" clId="{09602368-32D8-4E56-9FFD-0E0878AB8FA8}" dt="2024-11-08T15:58:41.598" v="394" actId="14100"/>
          <ac:spMkLst>
            <pc:docMk/>
            <pc:sldMk cId="239854887" sldId="304"/>
            <ac:spMk id="12" creationId="{7AEE75EE-B0BC-E216-FBD6-DB11BAD8D0D0}"/>
          </ac:spMkLst>
        </pc:spChg>
        <pc:picChg chg="add mod ord">
          <ac:chgData name="Hannah Rockett" userId="4c5a52d3-edc6-4662-9aad-b0802ce74779" providerId="ADAL" clId="{09602368-32D8-4E56-9FFD-0E0878AB8FA8}" dt="2024-11-08T15:49:12.625" v="66" actId="167"/>
          <ac:picMkLst>
            <pc:docMk/>
            <pc:sldMk cId="239854887" sldId="304"/>
            <ac:picMk id="3" creationId="{A0C45BAB-6BDB-91DD-44EA-AF9CE177AD18}"/>
          </ac:picMkLst>
        </pc:picChg>
      </pc:sldChg>
      <pc:sldChg chg="addSp delSp modSp mod">
        <pc:chgData name="Hannah Rockett" userId="4c5a52d3-edc6-4662-9aad-b0802ce74779" providerId="ADAL" clId="{09602368-32D8-4E56-9FFD-0E0878AB8FA8}" dt="2024-11-11T16:45:39.431" v="599" actId="1076"/>
        <pc:sldMkLst>
          <pc:docMk/>
          <pc:sldMk cId="885266726" sldId="305"/>
        </pc:sldMkLst>
        <pc:spChg chg="mod">
          <ac:chgData name="Hannah Rockett" userId="4c5a52d3-edc6-4662-9aad-b0802ce74779" providerId="ADAL" clId="{09602368-32D8-4E56-9FFD-0E0878AB8FA8}" dt="2024-11-08T16:04:27.363" v="502" actId="1076"/>
          <ac:spMkLst>
            <pc:docMk/>
            <pc:sldMk cId="885266726" sldId="305"/>
            <ac:spMk id="2" creationId="{F1017EA1-440D-9E93-DC1D-3A2C525A6D31}"/>
          </ac:spMkLst>
        </pc:spChg>
        <pc:spChg chg="mod">
          <ac:chgData name="Hannah Rockett" userId="4c5a52d3-edc6-4662-9aad-b0802ce74779" providerId="ADAL" clId="{09602368-32D8-4E56-9FFD-0E0878AB8FA8}" dt="2024-11-11T16:45:32.559" v="597" actId="14100"/>
          <ac:spMkLst>
            <pc:docMk/>
            <pc:sldMk cId="885266726" sldId="305"/>
            <ac:spMk id="5" creationId="{F8652934-7B5F-16B4-F66F-2165D33F2385}"/>
          </ac:spMkLst>
        </pc:spChg>
        <pc:spChg chg="mod">
          <ac:chgData name="Hannah Rockett" userId="4c5a52d3-edc6-4662-9aad-b0802ce74779" providerId="ADAL" clId="{09602368-32D8-4E56-9FFD-0E0878AB8FA8}" dt="2024-11-11T16:45:19.082" v="592" actId="1076"/>
          <ac:spMkLst>
            <pc:docMk/>
            <pc:sldMk cId="885266726" sldId="305"/>
            <ac:spMk id="8" creationId="{B25F27AD-309C-B0CA-7ADA-0CA7DCBFB830}"/>
          </ac:spMkLst>
        </pc:spChg>
        <pc:spChg chg="del">
          <ac:chgData name="Hannah Rockett" userId="4c5a52d3-edc6-4662-9aad-b0802ce74779" providerId="ADAL" clId="{09602368-32D8-4E56-9FFD-0E0878AB8FA8}" dt="2024-11-08T16:04:58.608" v="511" actId="478"/>
          <ac:spMkLst>
            <pc:docMk/>
            <pc:sldMk cId="885266726" sldId="305"/>
            <ac:spMk id="9" creationId="{5CAF464A-3021-D235-4BDF-989343D46329}"/>
          </ac:spMkLst>
        </pc:spChg>
        <pc:spChg chg="mod">
          <ac:chgData name="Hannah Rockett" userId="4c5a52d3-edc6-4662-9aad-b0802ce74779" providerId="ADAL" clId="{09602368-32D8-4E56-9FFD-0E0878AB8FA8}" dt="2024-11-11T16:45:39.431" v="599" actId="1076"/>
          <ac:spMkLst>
            <pc:docMk/>
            <pc:sldMk cId="885266726" sldId="305"/>
            <ac:spMk id="11" creationId="{D5081006-6FC7-9D03-0F7A-C201B505B320}"/>
          </ac:spMkLst>
        </pc:spChg>
        <pc:picChg chg="mod">
          <ac:chgData name="Hannah Rockett" userId="4c5a52d3-edc6-4662-9aad-b0802ce74779" providerId="ADAL" clId="{09602368-32D8-4E56-9FFD-0E0878AB8FA8}" dt="2024-11-11T16:45:21.478" v="593" actId="1076"/>
          <ac:picMkLst>
            <pc:docMk/>
            <pc:sldMk cId="885266726" sldId="305"/>
            <ac:picMk id="3" creationId="{4E06AE25-B86E-B6E4-5850-1D8B3439720D}"/>
          </ac:picMkLst>
        </pc:picChg>
        <pc:picChg chg="add mod ord">
          <ac:chgData name="Hannah Rockett" userId="4c5a52d3-edc6-4662-9aad-b0802ce74779" providerId="ADAL" clId="{09602368-32D8-4E56-9FFD-0E0878AB8FA8}" dt="2024-11-11T16:45:16.068" v="591" actId="1076"/>
          <ac:picMkLst>
            <pc:docMk/>
            <pc:sldMk cId="885266726" sldId="305"/>
            <ac:picMk id="4" creationId="{B8B53C9B-353C-9275-56C0-94216FCB8DBA}"/>
          </ac:picMkLst>
        </pc:picChg>
      </pc:sldChg>
      <pc:sldChg chg="addSp delSp modSp mod modAnim">
        <pc:chgData name="Hannah Rockett" userId="4c5a52d3-edc6-4662-9aad-b0802ce74779" providerId="ADAL" clId="{09602368-32D8-4E56-9FFD-0E0878AB8FA8}" dt="2024-11-11T16:44:40.480" v="586" actId="20577"/>
        <pc:sldMkLst>
          <pc:docMk/>
          <pc:sldMk cId="667491504" sldId="307"/>
        </pc:sldMkLst>
        <pc:spChg chg="mod">
          <ac:chgData name="Hannah Rockett" userId="4c5a52d3-edc6-4662-9aad-b0802ce74779" providerId="ADAL" clId="{09602368-32D8-4E56-9FFD-0E0878AB8FA8}" dt="2024-11-08T15:54:08.758" v="215" actId="1076"/>
          <ac:spMkLst>
            <pc:docMk/>
            <pc:sldMk cId="667491504" sldId="307"/>
            <ac:spMk id="2" creationId="{5A9D8AB8-54E0-2DE0-78DA-0CE5178790BB}"/>
          </ac:spMkLst>
        </pc:spChg>
        <pc:spChg chg="mod topLvl">
          <ac:chgData name="Hannah Rockett" userId="4c5a52d3-edc6-4662-9aad-b0802ce74779" providerId="ADAL" clId="{09602368-32D8-4E56-9FFD-0E0878AB8FA8}" dt="2024-11-08T16:07:45.282" v="547" actId="1076"/>
          <ac:spMkLst>
            <pc:docMk/>
            <pc:sldMk cId="667491504" sldId="307"/>
            <ac:spMk id="3" creationId="{285126E6-D42F-19AA-7277-8C1011A4B216}"/>
          </ac:spMkLst>
        </pc:spChg>
        <pc:spChg chg="mod topLvl">
          <ac:chgData name="Hannah Rockett" userId="4c5a52d3-edc6-4662-9aad-b0802ce74779" providerId="ADAL" clId="{09602368-32D8-4E56-9FFD-0E0878AB8FA8}" dt="2024-11-11T16:44:18.042" v="576" actId="14100"/>
          <ac:spMkLst>
            <pc:docMk/>
            <pc:sldMk cId="667491504" sldId="307"/>
            <ac:spMk id="4" creationId="{2951D184-101C-36BF-2373-CEAB832EEB90}"/>
          </ac:spMkLst>
        </pc:spChg>
        <pc:spChg chg="mod topLvl">
          <ac:chgData name="Hannah Rockett" userId="4c5a52d3-edc6-4662-9aad-b0802ce74779" providerId="ADAL" clId="{09602368-32D8-4E56-9FFD-0E0878AB8FA8}" dt="2024-11-11T16:44:40.480" v="586" actId="20577"/>
          <ac:spMkLst>
            <pc:docMk/>
            <pc:sldMk cId="667491504" sldId="307"/>
            <ac:spMk id="9" creationId="{B0807E0B-2ED6-6E2F-2F0B-75D55481623D}"/>
          </ac:spMkLst>
        </pc:spChg>
        <pc:spChg chg="mod topLvl">
          <ac:chgData name="Hannah Rockett" userId="4c5a52d3-edc6-4662-9aad-b0802ce74779" providerId="ADAL" clId="{09602368-32D8-4E56-9FFD-0E0878AB8FA8}" dt="2024-11-11T16:44:37.859" v="584" actId="14100"/>
          <ac:spMkLst>
            <pc:docMk/>
            <pc:sldMk cId="667491504" sldId="307"/>
            <ac:spMk id="10" creationId="{FB1F0AD1-4E53-DEBE-98A6-B9FDF46918A5}"/>
          </ac:spMkLst>
        </pc:spChg>
        <pc:grpChg chg="add del mod">
          <ac:chgData name="Hannah Rockett" userId="4c5a52d3-edc6-4662-9aad-b0802ce74779" providerId="ADAL" clId="{09602368-32D8-4E56-9FFD-0E0878AB8FA8}" dt="2024-11-08T15:54:51.874" v="219" actId="165"/>
          <ac:grpSpMkLst>
            <pc:docMk/>
            <pc:sldMk cId="667491504" sldId="307"/>
            <ac:grpSpMk id="7" creationId="{69FF3ECE-9C80-0F99-FE2F-8DA949D3EB90}"/>
          </ac:grpSpMkLst>
        </pc:grpChg>
        <pc:picChg chg="mod topLvl">
          <ac:chgData name="Hannah Rockett" userId="4c5a52d3-edc6-4662-9aad-b0802ce74779" providerId="ADAL" clId="{09602368-32D8-4E56-9FFD-0E0878AB8FA8}" dt="2024-11-11T16:44:13.070" v="575" actId="1076"/>
          <ac:picMkLst>
            <pc:docMk/>
            <pc:sldMk cId="667491504" sldId="307"/>
            <ac:picMk id="5" creationId="{8E191326-2C25-F65F-2449-D3197B8EA19F}"/>
          </ac:picMkLst>
        </pc:picChg>
        <pc:picChg chg="add mod ord">
          <ac:chgData name="Hannah Rockett" userId="4c5a52d3-edc6-4662-9aad-b0802ce74779" providerId="ADAL" clId="{09602368-32D8-4E56-9FFD-0E0878AB8FA8}" dt="2024-11-08T15:49:18.027" v="70" actId="167"/>
          <ac:picMkLst>
            <pc:docMk/>
            <pc:sldMk cId="667491504" sldId="307"/>
            <ac:picMk id="6" creationId="{761FB962-0591-6004-EDA1-59752BF069DD}"/>
          </ac:picMkLst>
        </pc:picChg>
        <pc:picChg chg="mod topLvl">
          <ac:chgData name="Hannah Rockett" userId="4c5a52d3-edc6-4662-9aad-b0802ce74779" providerId="ADAL" clId="{09602368-32D8-4E56-9FFD-0E0878AB8FA8}" dt="2024-11-11T16:44:24.192" v="579" actId="1076"/>
          <ac:picMkLst>
            <pc:docMk/>
            <pc:sldMk cId="667491504" sldId="307"/>
            <ac:picMk id="8" creationId="{A6512147-E468-FE45-D1F4-8AC74C41B5D0}"/>
          </ac:picMkLst>
        </pc:picChg>
        <pc:picChg chg="mod topLvl">
          <ac:chgData name="Hannah Rockett" userId="4c5a52d3-edc6-4662-9aad-b0802ce74779" providerId="ADAL" clId="{09602368-32D8-4E56-9FFD-0E0878AB8FA8}" dt="2024-11-11T16:44:28.945" v="582" actId="1076"/>
          <ac:picMkLst>
            <pc:docMk/>
            <pc:sldMk cId="667491504" sldId="307"/>
            <ac:picMk id="12" creationId="{95A25092-A646-0561-8A01-169EB1161C1F}"/>
          </ac:picMkLst>
        </pc:picChg>
        <pc:picChg chg="mod topLvl">
          <ac:chgData name="Hannah Rockett" userId="4c5a52d3-edc6-4662-9aad-b0802ce74779" providerId="ADAL" clId="{09602368-32D8-4E56-9FFD-0E0878AB8FA8}" dt="2024-11-11T16:44:32.391" v="583" actId="14100"/>
          <ac:picMkLst>
            <pc:docMk/>
            <pc:sldMk cId="667491504" sldId="307"/>
            <ac:picMk id="14" creationId="{ADDE38C4-938A-E6CD-8935-B8392D763A15}"/>
          </ac:picMkLst>
        </pc:picChg>
        <pc:picChg chg="mod topLvl">
          <ac:chgData name="Hannah Rockett" userId="4c5a52d3-edc6-4662-9aad-b0802ce74779" providerId="ADAL" clId="{09602368-32D8-4E56-9FFD-0E0878AB8FA8}" dt="2024-11-11T16:44:11.965" v="574" actId="1076"/>
          <ac:picMkLst>
            <pc:docMk/>
            <pc:sldMk cId="667491504" sldId="307"/>
            <ac:picMk id="15" creationId="{E7EEC7BD-C965-7F65-08FD-A27FF65FA13E}"/>
          </ac:picMkLst>
        </pc:picChg>
      </pc:sldChg>
      <pc:sldChg chg="addSp modSp mod">
        <pc:chgData name="Hannah Rockett" userId="4c5a52d3-edc6-4662-9aad-b0802ce74779" providerId="ADAL" clId="{09602368-32D8-4E56-9FFD-0E0878AB8FA8}" dt="2024-11-08T16:03:59.778" v="495" actId="1076"/>
        <pc:sldMkLst>
          <pc:docMk/>
          <pc:sldMk cId="149418441" sldId="310"/>
        </pc:sldMkLst>
        <pc:spChg chg="mod">
          <ac:chgData name="Hannah Rockett" userId="4c5a52d3-edc6-4662-9aad-b0802ce74779" providerId="ADAL" clId="{09602368-32D8-4E56-9FFD-0E0878AB8FA8}" dt="2024-11-08T16:03:08.671" v="484" actId="1076"/>
          <ac:spMkLst>
            <pc:docMk/>
            <pc:sldMk cId="149418441" sldId="310"/>
            <ac:spMk id="2" creationId="{0DB225B9-1E2B-66C5-88F1-40DE374E6678}"/>
          </ac:spMkLst>
        </pc:spChg>
        <pc:spChg chg="mod">
          <ac:chgData name="Hannah Rockett" userId="4c5a52d3-edc6-4662-9aad-b0802ce74779" providerId="ADAL" clId="{09602368-32D8-4E56-9FFD-0E0878AB8FA8}" dt="2024-11-08T16:03:59.778" v="495" actId="1076"/>
          <ac:spMkLst>
            <pc:docMk/>
            <pc:sldMk cId="149418441" sldId="310"/>
            <ac:spMk id="3" creationId="{9ACADEE4-ACB9-A521-31CD-96BD11A05693}"/>
          </ac:spMkLst>
        </pc:spChg>
        <pc:spChg chg="mod">
          <ac:chgData name="Hannah Rockett" userId="4c5a52d3-edc6-4662-9aad-b0802ce74779" providerId="ADAL" clId="{09602368-32D8-4E56-9FFD-0E0878AB8FA8}" dt="2024-11-08T16:03:51.483" v="492" actId="14100"/>
          <ac:spMkLst>
            <pc:docMk/>
            <pc:sldMk cId="149418441" sldId="310"/>
            <ac:spMk id="5" creationId="{19FCF0BD-43B6-8B13-35AB-277C42235044}"/>
          </ac:spMkLst>
        </pc:spChg>
        <pc:picChg chg="mod">
          <ac:chgData name="Hannah Rockett" userId="4c5a52d3-edc6-4662-9aad-b0802ce74779" providerId="ADAL" clId="{09602368-32D8-4E56-9FFD-0E0878AB8FA8}" dt="2024-11-08T16:03:40.407" v="490" actId="1076"/>
          <ac:picMkLst>
            <pc:docMk/>
            <pc:sldMk cId="149418441" sldId="310"/>
            <ac:picMk id="4" creationId="{C0BAED30-0E51-A804-04B9-491ABB552A1D}"/>
          </ac:picMkLst>
        </pc:picChg>
        <pc:picChg chg="mod">
          <ac:chgData name="Hannah Rockett" userId="4c5a52d3-edc6-4662-9aad-b0802ce74779" providerId="ADAL" clId="{09602368-32D8-4E56-9FFD-0E0878AB8FA8}" dt="2024-11-08T16:03:40.407" v="490" actId="1076"/>
          <ac:picMkLst>
            <pc:docMk/>
            <pc:sldMk cId="149418441" sldId="310"/>
            <ac:picMk id="6" creationId="{16AC3A4E-0901-B90D-8685-53BFAEFD7DE6}"/>
          </ac:picMkLst>
        </pc:picChg>
        <pc:picChg chg="add mod ord">
          <ac:chgData name="Hannah Rockett" userId="4c5a52d3-edc6-4662-9aad-b0802ce74779" providerId="ADAL" clId="{09602368-32D8-4E56-9FFD-0E0878AB8FA8}" dt="2024-11-08T15:49:28.642" v="78" actId="167"/>
          <ac:picMkLst>
            <pc:docMk/>
            <pc:sldMk cId="149418441" sldId="310"/>
            <ac:picMk id="7" creationId="{47267221-3CC6-B271-97F7-7263B9C69F22}"/>
          </ac:picMkLst>
        </pc:picChg>
      </pc:sldChg>
      <pc:sldChg chg="addSp modSp mod">
        <pc:chgData name="Hannah Rockett" userId="4c5a52d3-edc6-4662-9aad-b0802ce74779" providerId="ADAL" clId="{09602368-32D8-4E56-9FFD-0E0878AB8FA8}" dt="2024-11-08T16:06:54.972" v="542" actId="208"/>
        <pc:sldMkLst>
          <pc:docMk/>
          <pc:sldMk cId="1337069132" sldId="311"/>
        </pc:sldMkLst>
        <pc:spChg chg="mod">
          <ac:chgData name="Hannah Rockett" userId="4c5a52d3-edc6-4662-9aad-b0802ce74779" providerId="ADAL" clId="{09602368-32D8-4E56-9FFD-0E0878AB8FA8}" dt="2024-11-08T16:05:33.931" v="523" actId="1076"/>
          <ac:spMkLst>
            <pc:docMk/>
            <pc:sldMk cId="1337069132" sldId="311"/>
            <ac:spMk id="2" creationId="{FE5F84F7-71B3-8C0F-EDE0-4B73F15B5265}"/>
          </ac:spMkLst>
        </pc:spChg>
        <pc:spChg chg="mod">
          <ac:chgData name="Hannah Rockett" userId="4c5a52d3-edc6-4662-9aad-b0802ce74779" providerId="ADAL" clId="{09602368-32D8-4E56-9FFD-0E0878AB8FA8}" dt="2024-11-08T16:06:11.578" v="536" actId="1076"/>
          <ac:spMkLst>
            <pc:docMk/>
            <pc:sldMk cId="1337069132" sldId="311"/>
            <ac:spMk id="3" creationId="{F057D8B2-E28A-4FC8-198D-57CCC87BC0F8}"/>
          </ac:spMkLst>
        </pc:spChg>
        <pc:spChg chg="mod">
          <ac:chgData name="Hannah Rockett" userId="4c5a52d3-edc6-4662-9aad-b0802ce74779" providerId="ADAL" clId="{09602368-32D8-4E56-9FFD-0E0878AB8FA8}" dt="2024-11-08T16:06:54.972" v="542" actId="208"/>
          <ac:spMkLst>
            <pc:docMk/>
            <pc:sldMk cId="1337069132" sldId="311"/>
            <ac:spMk id="4" creationId="{0F130670-058A-5931-A633-D620639504F0}"/>
          </ac:spMkLst>
        </pc:spChg>
        <pc:spChg chg="mod">
          <ac:chgData name="Hannah Rockett" userId="4c5a52d3-edc6-4662-9aad-b0802ce74779" providerId="ADAL" clId="{09602368-32D8-4E56-9FFD-0E0878AB8FA8}" dt="2024-11-08T16:05:48.385" v="527" actId="1076"/>
          <ac:spMkLst>
            <pc:docMk/>
            <pc:sldMk cId="1337069132" sldId="311"/>
            <ac:spMk id="6" creationId="{AB10B22C-02BD-B5FF-1265-B995F895A412}"/>
          </ac:spMkLst>
        </pc:spChg>
        <pc:picChg chg="mod">
          <ac:chgData name="Hannah Rockett" userId="4c5a52d3-edc6-4662-9aad-b0802ce74779" providerId="ADAL" clId="{09602368-32D8-4E56-9FFD-0E0878AB8FA8}" dt="2024-11-08T16:05:53.581" v="529" actId="1076"/>
          <ac:picMkLst>
            <pc:docMk/>
            <pc:sldMk cId="1337069132" sldId="311"/>
            <ac:picMk id="5" creationId="{7EBA6B32-3E5D-6BFB-B77D-C2DC6FC5D1BE}"/>
          </ac:picMkLst>
        </pc:picChg>
        <pc:picChg chg="add mod ord">
          <ac:chgData name="Hannah Rockett" userId="4c5a52d3-edc6-4662-9aad-b0802ce74779" providerId="ADAL" clId="{09602368-32D8-4E56-9FFD-0E0878AB8FA8}" dt="2024-11-08T15:49:43.853" v="86" actId="962"/>
          <ac:picMkLst>
            <pc:docMk/>
            <pc:sldMk cId="1337069132" sldId="311"/>
            <ac:picMk id="7" creationId="{829B8722-23B9-AB4D-E159-63FF8C1904D6}"/>
          </ac:picMkLst>
        </pc:picChg>
        <pc:picChg chg="mod">
          <ac:chgData name="Hannah Rockett" userId="4c5a52d3-edc6-4662-9aad-b0802ce74779" providerId="ADAL" clId="{09602368-32D8-4E56-9FFD-0E0878AB8FA8}" dt="2024-11-08T16:05:30.094" v="522" actId="1076"/>
          <ac:picMkLst>
            <pc:docMk/>
            <pc:sldMk cId="1337069132" sldId="311"/>
            <ac:picMk id="12" creationId="{6CD8381E-9AFF-6586-CD06-98847FC4BE54}"/>
          </ac:picMkLst>
        </pc:picChg>
      </pc:sldChg>
      <pc:sldChg chg="add del">
        <pc:chgData name="Hannah Rockett" userId="4c5a52d3-edc6-4662-9aad-b0802ce74779" providerId="ADAL" clId="{09602368-32D8-4E56-9FFD-0E0878AB8FA8}" dt="2024-11-08T15:47:30.491" v="37" actId="47"/>
        <pc:sldMkLst>
          <pc:docMk/>
          <pc:sldMk cId="887975216" sldId="312"/>
        </pc:sldMkLst>
      </pc:sldChg>
      <pc:sldChg chg="addSp delSp modSp mod">
        <pc:chgData name="Hannah Rockett" userId="4c5a52d3-edc6-4662-9aad-b0802ce74779" providerId="ADAL" clId="{09602368-32D8-4E56-9FFD-0E0878AB8FA8}" dt="2024-11-08T15:48:49.351" v="54" actId="1076"/>
        <pc:sldMkLst>
          <pc:docMk/>
          <pc:sldMk cId="733820012" sldId="313"/>
        </pc:sldMkLst>
        <pc:spChg chg="mod">
          <ac:chgData name="Hannah Rockett" userId="4c5a52d3-edc6-4662-9aad-b0802ce74779" providerId="ADAL" clId="{09602368-32D8-4E56-9FFD-0E0878AB8FA8}" dt="2024-11-08T15:48:23.111" v="49" actId="1076"/>
          <ac:spMkLst>
            <pc:docMk/>
            <pc:sldMk cId="733820012" sldId="313"/>
            <ac:spMk id="2" creationId="{3C5C39B4-6364-6BD9-2CCD-94F8B6340008}"/>
          </ac:spMkLst>
        </pc:spChg>
        <pc:spChg chg="mod">
          <ac:chgData name="Hannah Rockett" userId="4c5a52d3-edc6-4662-9aad-b0802ce74779" providerId="ADAL" clId="{09602368-32D8-4E56-9FFD-0E0878AB8FA8}" dt="2024-11-08T15:48:34.323" v="51" actId="1076"/>
          <ac:spMkLst>
            <pc:docMk/>
            <pc:sldMk cId="733820012" sldId="313"/>
            <ac:spMk id="3" creationId="{1BD612A9-284E-8180-3B2F-4233BD154276}"/>
          </ac:spMkLst>
        </pc:spChg>
        <pc:picChg chg="del">
          <ac:chgData name="Hannah Rockett" userId="4c5a52d3-edc6-4662-9aad-b0802ce74779" providerId="ADAL" clId="{09602368-32D8-4E56-9FFD-0E0878AB8FA8}" dt="2024-11-08T15:48:36.070" v="52" actId="478"/>
          <ac:picMkLst>
            <pc:docMk/>
            <pc:sldMk cId="733820012" sldId="313"/>
            <ac:picMk id="4" creationId="{838C7BAC-55E6-5B19-17A0-7551D92C2568}"/>
          </ac:picMkLst>
        </pc:picChg>
        <pc:picChg chg="add mod ord">
          <ac:chgData name="Hannah Rockett" userId="4c5a52d3-edc6-4662-9aad-b0802ce74779" providerId="ADAL" clId="{09602368-32D8-4E56-9FFD-0E0878AB8FA8}" dt="2024-11-08T15:47:55.792" v="41" actId="167"/>
          <ac:picMkLst>
            <pc:docMk/>
            <pc:sldMk cId="733820012" sldId="313"/>
            <ac:picMk id="5" creationId="{A30421A5-06CA-3E0F-0318-1A8513BE35AC}"/>
          </ac:picMkLst>
        </pc:picChg>
        <pc:picChg chg="add mod">
          <ac:chgData name="Hannah Rockett" userId="4c5a52d3-edc6-4662-9aad-b0802ce74779" providerId="ADAL" clId="{09602368-32D8-4E56-9FFD-0E0878AB8FA8}" dt="2024-11-08T15:48:49.351" v="54" actId="1076"/>
          <ac:picMkLst>
            <pc:docMk/>
            <pc:sldMk cId="733820012" sldId="313"/>
            <ac:picMk id="6" creationId="{DC2E946B-6AD1-2A20-E26D-824A67D18A82}"/>
          </ac:picMkLst>
        </pc:picChg>
      </pc:sldChg>
      <pc:sldChg chg="addSp delSp modSp new mod ord setBg">
        <pc:chgData name="Hannah Rockett" userId="4c5a52d3-edc6-4662-9aad-b0802ce74779" providerId="ADAL" clId="{09602368-32D8-4E56-9FFD-0E0878AB8FA8}" dt="2024-11-08T15:47:09.514" v="34" actId="167"/>
        <pc:sldMkLst>
          <pc:docMk/>
          <pc:sldMk cId="1147815737" sldId="314"/>
        </pc:sldMkLst>
        <pc:spChg chg="del">
          <ac:chgData name="Hannah Rockett" userId="4c5a52d3-edc6-4662-9aad-b0802ce74779" providerId="ADAL" clId="{09602368-32D8-4E56-9FFD-0E0878AB8FA8}" dt="2024-11-08T15:43:35.795" v="6" actId="478"/>
          <ac:spMkLst>
            <pc:docMk/>
            <pc:sldMk cId="1147815737" sldId="314"/>
            <ac:spMk id="2" creationId="{88C6C246-CB63-56B4-2840-74ADB675AB0F}"/>
          </ac:spMkLst>
        </pc:spChg>
        <pc:spChg chg="del">
          <ac:chgData name="Hannah Rockett" userId="4c5a52d3-edc6-4662-9aad-b0802ce74779" providerId="ADAL" clId="{09602368-32D8-4E56-9FFD-0E0878AB8FA8}" dt="2024-11-08T15:43:34.365" v="5" actId="478"/>
          <ac:spMkLst>
            <pc:docMk/>
            <pc:sldMk cId="1147815737" sldId="314"/>
            <ac:spMk id="3" creationId="{48534188-6DD4-F834-5F95-9227B1B84CD7}"/>
          </ac:spMkLst>
        </pc:spChg>
        <pc:spChg chg="add mod">
          <ac:chgData name="Hannah Rockett" userId="4c5a52d3-edc6-4662-9aad-b0802ce74779" providerId="ADAL" clId="{09602368-32D8-4E56-9FFD-0E0878AB8FA8}" dt="2024-11-08T15:43:53.828" v="23" actId="207"/>
          <ac:spMkLst>
            <pc:docMk/>
            <pc:sldMk cId="1147815737" sldId="314"/>
            <ac:spMk id="5" creationId="{A885531D-4C1A-8353-6E8E-6A002D9D1987}"/>
          </ac:spMkLst>
        </pc:spChg>
        <pc:picChg chg="add del mod">
          <ac:chgData name="Hannah Rockett" userId="4c5a52d3-edc6-4662-9aad-b0802ce74779" providerId="ADAL" clId="{09602368-32D8-4E56-9FFD-0E0878AB8FA8}" dt="2024-11-08T15:46:45.334" v="29" actId="478"/>
          <ac:picMkLst>
            <pc:docMk/>
            <pc:sldMk cId="1147815737" sldId="314"/>
            <ac:picMk id="7" creationId="{ED154355-44E1-C2F7-62F3-C9498925CD52}"/>
          </ac:picMkLst>
        </pc:picChg>
        <pc:picChg chg="add mod">
          <ac:chgData name="Hannah Rockett" userId="4c5a52d3-edc6-4662-9aad-b0802ce74779" providerId="ADAL" clId="{09602368-32D8-4E56-9FFD-0E0878AB8FA8}" dt="2024-11-08T15:46:57.788" v="32" actId="962"/>
          <ac:picMkLst>
            <pc:docMk/>
            <pc:sldMk cId="1147815737" sldId="314"/>
            <ac:picMk id="8" creationId="{DA8D0C54-AAEB-06A2-728D-3580EE077402}"/>
          </ac:picMkLst>
        </pc:picChg>
        <pc:picChg chg="add mod">
          <ac:chgData name="Hannah Rockett" userId="4c5a52d3-edc6-4662-9aad-b0802ce74779" providerId="ADAL" clId="{09602368-32D8-4E56-9FFD-0E0878AB8FA8}" dt="2024-11-08T15:47:09.514" v="34" actId="167"/>
          <ac:picMkLst>
            <pc:docMk/>
            <pc:sldMk cId="1147815737" sldId="314"/>
            <ac:picMk id="9" creationId="{74306704-6562-4123-EA1E-9AC0F706B228}"/>
          </ac:picMkLst>
        </pc:picChg>
      </pc:sldChg>
      <pc:sldChg chg="new del">
        <pc:chgData name="Hannah Rockett" userId="4c5a52d3-edc6-4662-9aad-b0802ce74779" providerId="ADAL" clId="{09602368-32D8-4E56-9FFD-0E0878AB8FA8}" dt="2024-11-08T15:43:13.423" v="1" actId="47"/>
        <pc:sldMkLst>
          <pc:docMk/>
          <pc:sldMk cId="3556345628" sldId="314"/>
        </pc:sldMkLst>
      </pc:sldChg>
      <pc:sldMasterChg chg="addSldLayout delSldLayout">
        <pc:chgData name="Hannah Rockett" userId="4c5a52d3-edc6-4662-9aad-b0802ce74779" providerId="ADAL" clId="{09602368-32D8-4E56-9FFD-0E0878AB8FA8}" dt="2024-11-08T15:47:30.491" v="37" actId="47"/>
        <pc:sldMasterMkLst>
          <pc:docMk/>
          <pc:sldMasterMk cId="1909573359" sldId="2147483648"/>
        </pc:sldMasterMkLst>
        <pc:sldLayoutChg chg="add del">
          <pc:chgData name="Hannah Rockett" userId="4c5a52d3-edc6-4662-9aad-b0802ce74779" providerId="ADAL" clId="{09602368-32D8-4E56-9FFD-0E0878AB8FA8}" dt="2024-11-08T15:47:30.491" v="37" actId="47"/>
          <pc:sldLayoutMkLst>
            <pc:docMk/>
            <pc:sldMasterMk cId="1909573359" sldId="2147483648"/>
            <pc:sldLayoutMk cId="2339492654" sldId="2147483661"/>
          </pc:sldLayoutMkLst>
        </pc:sldLayoutChg>
      </pc:sldMasterChg>
    </pc:docChg>
  </pc:docChgLst>
  <pc:docChgLst>
    <pc:chgData name="Charly Abbotts" userId="S::charly.abbotts@y-e.org.uk::ec83e2c9-167e-4774-bc80-afb3449aa29b" providerId="AD" clId="Web-{5E0C23D8-62D3-854E-9BB4-D12B8819EFDD}"/>
    <pc:docChg chg="modSld">
      <pc:chgData name="Charly Abbotts" userId="S::charly.abbotts@y-e.org.uk::ec83e2c9-167e-4774-bc80-afb3449aa29b" providerId="AD" clId="Web-{5E0C23D8-62D3-854E-9BB4-D12B8819EFDD}" dt="2024-11-11T15:06:01.780" v="4"/>
      <pc:docMkLst>
        <pc:docMk/>
      </pc:docMkLst>
      <pc:sldChg chg="modNotes">
        <pc:chgData name="Charly Abbotts" userId="S::charly.abbotts@y-e.org.uk::ec83e2c9-167e-4774-bc80-afb3449aa29b" providerId="AD" clId="Web-{5E0C23D8-62D3-854E-9BB4-D12B8819EFDD}" dt="2024-11-11T15:06:01.780" v="4"/>
        <pc:sldMkLst>
          <pc:docMk/>
          <pc:sldMk cId="3080875202" sldId="285"/>
        </pc:sldMkLst>
      </pc:sldChg>
      <pc:sldChg chg="modNotes">
        <pc:chgData name="Charly Abbotts" userId="S::charly.abbotts@y-e.org.uk::ec83e2c9-167e-4774-bc80-afb3449aa29b" providerId="AD" clId="Web-{5E0C23D8-62D3-854E-9BB4-D12B8819EFDD}" dt="2024-11-11T15:05:38.264" v="1"/>
        <pc:sldMkLst>
          <pc:docMk/>
          <pc:sldMk cId="239854887" sldId="304"/>
        </pc:sldMkLst>
      </pc:sldChg>
      <pc:sldChg chg="modNotes">
        <pc:chgData name="Charly Abbotts" userId="S::charly.abbotts@y-e.org.uk::ec83e2c9-167e-4774-bc80-afb3449aa29b" providerId="AD" clId="Web-{5E0C23D8-62D3-854E-9BB4-D12B8819EFDD}" dt="2024-11-11T15:05:50.327" v="3"/>
        <pc:sldMkLst>
          <pc:docMk/>
          <pc:sldMk cId="667491504" sldId="307"/>
        </pc:sldMkLst>
      </pc:sldChg>
    </pc:docChg>
  </pc:docChgLst>
  <pc:docChgLst>
    <pc:chgData name="Charly Abbotts" userId="S::charly.abbotts@y-e.org.uk::ec83e2c9-167e-4774-bc80-afb3449aa29b" providerId="AD" clId="Web-{20EBAD22-E377-BC3C-E952-3AF8D5174258}"/>
    <pc:docChg chg="modSld">
      <pc:chgData name="Charly Abbotts" userId="S::charly.abbotts@y-e.org.uk::ec83e2c9-167e-4774-bc80-afb3449aa29b" providerId="AD" clId="Web-{20EBAD22-E377-BC3C-E952-3AF8D5174258}" dt="2024-11-11T14:52:41.809" v="9" actId="20577"/>
      <pc:docMkLst>
        <pc:docMk/>
      </pc:docMkLst>
      <pc:sldChg chg="modSp">
        <pc:chgData name="Charly Abbotts" userId="S::charly.abbotts@y-e.org.uk::ec83e2c9-167e-4774-bc80-afb3449aa29b" providerId="AD" clId="Web-{20EBAD22-E377-BC3C-E952-3AF8D5174258}" dt="2024-11-11T14:52:41.809" v="9" actId="20577"/>
        <pc:sldMkLst>
          <pc:docMk/>
          <pc:sldMk cId="1337069132" sldId="311"/>
        </pc:sldMkLst>
        <pc:spChg chg="mod">
          <ac:chgData name="Charly Abbotts" userId="S::charly.abbotts@y-e.org.uk::ec83e2c9-167e-4774-bc80-afb3449aa29b" providerId="AD" clId="Web-{20EBAD22-E377-BC3C-E952-3AF8D5174258}" dt="2024-11-11T14:52:41.809" v="9" actId="20577"/>
          <ac:spMkLst>
            <pc:docMk/>
            <pc:sldMk cId="1337069132" sldId="311"/>
            <ac:spMk id="6" creationId="{AB10B22C-02BD-B5FF-1265-B995F895A41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8E291-0AE6-42EA-97E9-5932A5C6459A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D42AD-FA75-4DF6-9B6B-54D8C4E8ED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18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FBC9B-393A-C7D2-C09D-45416EFB3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5F44F5-1D34-0657-DE5A-B6FCBD615D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E1EEB9-D93B-6C49-74C2-0D8ECF0592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6639B-F335-1165-7E69-58F58C6F3D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78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815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FC519-E795-0CB1-E855-F20170294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125A6F-5DD8-23DF-A35E-B0FD8619D4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7A8523-1054-A34F-91AE-5898946C24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32276-BA76-862B-BDE5-D2C393764B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24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043C6-FD69-5D6D-1466-15F95B059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3F4822-6216-FAD4-6142-F71C273CB7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841D9C-2A9E-AE06-BBBA-2F5ABFE009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557A4-588D-7A36-DD8D-87AB4D30D8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882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1854D-E5E7-DC64-B5CA-D9115343B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92BB2B-0869-471F-0642-B2316D4B9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CEEC78-165F-A847-F367-0F8A17E6C6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i="1"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B1FB1-1B10-2224-A9DF-28D2EA5B99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2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525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372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402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260D0-58CC-A37C-F610-2AB28FC3F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B3F5A6-E748-6567-CDF7-92945116C1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B33D27-DB75-CD0D-EFE5-37B83829B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27D9C-0625-3249-7F93-F3749641D4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AC331-AB6C-4213-9127-FDC5C6D4E0C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035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475B5-D850-7F19-042B-35B19A53A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EA3A48-71B9-A3F9-9806-E5A1BC55C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3C4C6-FAE5-60C8-C8C1-C2C98040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22085-BD46-B8D1-240B-22A830CCD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8BD85-B429-B696-F639-6B9BC2031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69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9D9B-6F86-845D-6CAE-59834D6D8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E17346-E30B-8FAA-287C-6997839CF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EE97B-15B5-F6F8-8F05-A695C1DD4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60464-D170-FC3F-346B-78587430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344AD-7C1D-458C-29AF-3ED56F51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33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A98FFD-DB26-60B5-507A-36FE966CB6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86F8BB-4363-12C9-1223-D3CEE6BB4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320DF-C4DB-3FE7-274C-34EBFB63E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5AF83-C695-6A0A-9DD2-C13EF12D7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2E1DF-14A6-3017-253A-21CCB6E89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11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94A9D7"/>
            </a:gs>
            <a:gs pos="100000">
              <a:srgbClr val="4065B8"/>
            </a:gs>
            <a:gs pos="100000">
              <a:srgbClr val="0032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E148408-6B58-2EB0-7634-0E0B72B78A6C}"/>
              </a:ext>
            </a:extLst>
          </p:cNvPr>
          <p:cNvSpPr/>
          <p:nvPr userDrawn="1"/>
        </p:nvSpPr>
        <p:spPr>
          <a:xfrm>
            <a:off x="319215" y="327754"/>
            <a:ext cx="11567986" cy="632018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DDE74-B301-9E5C-1727-0E4770D5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7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2B706-4046-6DC5-454B-EE9438659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B8B9A-58ED-88EF-2364-846BF480C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05368-D3F8-B454-97B4-EF5301E39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B905D-7667-436E-2E0A-76CE2EB5D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73CE6-47C8-C454-7DC6-9FA3F5E8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26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6C3AB-3D09-AF96-4857-CB2F0BA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1D014A-8BE7-FFB4-E9F5-66F731F1A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5BF9A-9A20-A90E-39CB-2663647E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A4247-125C-37D0-7458-9399BC8D2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28AE7-D047-761A-EA54-C8E72066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09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35C70-3A9C-8237-C9A6-1BD76D9B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626E6-C489-C68B-7505-5EE4EB9F7C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2D554-4FA4-31B7-8C57-20C35B5F9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A8B27C-E563-1B05-A9E9-ED38A4FF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E92C12-DC95-C369-4865-1E6A3B103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C0B237-0725-7BF2-4FE8-31AB2D68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2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A6CF4-8C8C-9AD6-87ED-CB53D070C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A8E8F-1EAC-D77D-A827-0A2BD1BCA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D2821A-D4CD-5ED0-B3C0-9ADDB08A9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05F19B-7E4F-B936-C0F4-5037B14EA7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FBDC4C-0E1B-7AC7-40E2-AE7EC3401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8BE50-D6B8-42B4-E83A-29F3DF33F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B20162-77AC-3471-8D17-CFAAA1BDC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A96AEF-2CED-8A55-B30D-AB991CF3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09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73E07-B626-2269-DFDC-4DD64A496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156E58-A324-4372-37CB-B7925ECC5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8D01EF-4677-AEED-F958-DCF2CD173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D3C91-9E57-676F-02B5-0AC9948A6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71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06AF59-5E7D-7D45-2AC8-74479F56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671F50-C680-BB00-5364-BCF47BD9A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6C4A8-66EB-30B7-B377-29453EF03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18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A8280-39EC-C8D0-4E4C-AAEE78C12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E9E0D-A0F4-7190-2760-835D004B5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CEC092-2329-CEA5-CA42-F1DBE6BB8C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268F33-9D00-E477-58F5-30F22E9B7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71DB5-4A78-DF98-2E03-145444F3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5C9F0-585D-9D7A-1E4E-AF5831432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519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BA23E-D20B-4182-33EA-D54DCD180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FEA533-AF31-5114-AC62-8CCD659505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6C5976-2F92-E211-816E-499DF476B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889084-A581-8720-7F42-72DC831EE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A815CA-7687-5C45-3261-C115F8F41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C2C2F-F9BA-52A7-7211-8CB2BB7EC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3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878C00-B4F3-299D-4918-3230DA42F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AC71D-DEF7-DF16-5D46-85D0497FA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BC97F-8F28-B610-3E4E-93FFBE6F3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9CDA17-28ED-4350-8FAE-9C8ABDC2ECE8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2A445-D804-532C-371D-36FADA469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DD77-C549-D7A9-B84E-8B0963E25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8ABD8A-05F4-44CD-8B12-7BFA46230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57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2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>
            <a:extLst>
              <a:ext uri="{FF2B5EF4-FFF2-40B4-BE49-F238E27FC236}">
                <a16:creationId xmlns:a16="http://schemas.microsoft.com/office/drawing/2014/main" id="{74306704-6562-4123-EA1E-9AC0F706B2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8"/>
          <a:stretch/>
        </p:blipFill>
        <p:spPr bwMode="auto">
          <a:xfrm>
            <a:off x="0" y="-38100"/>
            <a:ext cx="12192000" cy="52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85531D-4C1A-8353-6E8E-6A002D9D1987}"/>
              </a:ext>
            </a:extLst>
          </p:cNvPr>
          <p:cNvSpPr txBox="1"/>
          <p:nvPr/>
        </p:nvSpPr>
        <p:spPr>
          <a:xfrm>
            <a:off x="3048000" y="2888721"/>
            <a:ext cx="6096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0" b="1">
                <a:solidFill>
                  <a:schemeClr val="bg1"/>
                </a:solidFill>
                <a:ea typeface="+mn-ea"/>
                <a:cs typeface="+mn-cs"/>
              </a:rPr>
              <a:t>Raise</a:t>
            </a:r>
            <a:br>
              <a:rPr lang="en-GB" sz="4000" b="1">
                <a:ea typeface="+mn-ea"/>
                <a:cs typeface="+mn-cs"/>
              </a:rPr>
            </a:br>
            <a:r>
              <a:rPr lang="en-GB" sz="4000" b="1">
                <a:solidFill>
                  <a:schemeClr val="bg1"/>
                </a:solidFill>
                <a:ea typeface="+mn-ea"/>
                <a:cs typeface="+mn-cs"/>
              </a:rPr>
              <a:t>Student</a:t>
            </a:r>
            <a:br>
              <a:rPr lang="en-GB" sz="4000" b="1">
                <a:solidFill>
                  <a:schemeClr val="bg1"/>
                </a:solidFill>
                <a:ea typeface="+mn-ea"/>
                <a:cs typeface="+mn-cs"/>
              </a:rPr>
            </a:br>
            <a:r>
              <a:rPr lang="en-GB" sz="4000" b="1">
                <a:solidFill>
                  <a:schemeClr val="bg1"/>
                </a:solidFill>
                <a:ea typeface="+mn-ea"/>
                <a:cs typeface="+mn-cs"/>
              </a:rPr>
              <a:t> User Guide</a:t>
            </a:r>
            <a:br>
              <a:rPr lang="en-GB" sz="4000" b="1">
                <a:solidFill>
                  <a:schemeClr val="bg1"/>
                </a:solidFill>
                <a:ea typeface="+mn-ea"/>
                <a:cs typeface="+mn-cs"/>
              </a:rPr>
            </a:br>
            <a:r>
              <a:rPr lang="en-GB" sz="2000" b="1">
                <a:solidFill>
                  <a:schemeClr val="bg1"/>
                </a:solidFill>
                <a:ea typeface="+mn-ea"/>
                <a:cs typeface="+mn-cs"/>
              </a:rPr>
              <a:t>(14 to 16) </a:t>
            </a:r>
            <a:endParaRPr lang="en-GB" sz="4000">
              <a:solidFill>
                <a:schemeClr val="bg1"/>
              </a:solidFill>
            </a:endParaRPr>
          </a:p>
        </p:txBody>
      </p:sp>
      <p:pic>
        <p:nvPicPr>
          <p:cNvPr id="8" name="Picture 7" descr="A blue and white background">
            <a:extLst>
              <a:ext uri="{FF2B5EF4-FFF2-40B4-BE49-F238E27FC236}">
                <a16:creationId xmlns:a16="http://schemas.microsoft.com/office/drawing/2014/main" id="{DA8D0C54-AAEB-06A2-728D-3580EE077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4" b="90717" l="1267" r="99762">
                        <a14:foregroundMark x1="41489" y1="9705" x2="41489" y2="9705"/>
                        <a14:foregroundMark x1="16706" y1="5626" x2="58116" y2="15190"/>
                        <a14:foregroundMark x1="79493" y1="10549" x2="5067" y2="9705"/>
                        <a14:foregroundMark x1="5067" y1="9705" x2="4117" y2="19831"/>
                        <a14:foregroundMark x1="4117" y1="19831" x2="12906" y2="33333"/>
                        <a14:foregroundMark x1="12906" y1="33333" x2="81156" y2="16596"/>
                        <a14:foregroundMark x1="81156" y1="16596" x2="96912" y2="23488"/>
                        <a14:foregroundMark x1="96912" y1="23488" x2="93112" y2="12518"/>
                        <a14:foregroundMark x1="93112" y1="12518" x2="85352" y2="5345"/>
                        <a14:foregroundMark x1="85352" y1="5345" x2="75693" y2="7595"/>
                        <a14:foregroundMark x1="98179" y1="24613" x2="81314" y2="9423"/>
                        <a14:foregroundMark x1="31196" y1="29958" x2="1346" y2="13924"/>
                        <a14:foregroundMark x1="20032" y1="12799" x2="6255" y2="13643"/>
                        <a14:foregroundMark x1="6255" y1="13643" x2="6255" y2="13783"/>
                        <a14:foregroundMark x1="99446" y1="10408" x2="91686" y2="5204"/>
                        <a14:foregroundMark x1="93032" y1="84669" x2="99129" y2="79606"/>
                        <a14:foregroundMark x1="95329" y1="95359" x2="99762" y2="90717"/>
                        <a14:foregroundMark x1="99762" y1="90717" x2="99762" y2="907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3" r="1061" b="5004"/>
          <a:stretch/>
        </p:blipFill>
        <p:spPr>
          <a:xfrm>
            <a:off x="0" y="-38100"/>
            <a:ext cx="12192000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815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FCA74-1F84-44AD-B907-144DEFCCC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">
            <a:extLst>
              <a:ext uri="{FF2B5EF4-FFF2-40B4-BE49-F238E27FC236}">
                <a16:creationId xmlns:a16="http://schemas.microsoft.com/office/drawing/2014/main" id="{829B8722-23B9-AB4D-E159-63FF8C190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5F84F7-71B3-8C0F-EDE0-4B73F15B5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467" y="18911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out your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BA6B32-3E5D-6BFB-B77D-C2DC6FC5D1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061" y="1789558"/>
            <a:ext cx="4471125" cy="3278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10B22C-02BD-B5FF-1265-B995F895A412}"/>
              </a:ext>
            </a:extLst>
          </p:cNvPr>
          <p:cNvSpPr txBox="1"/>
          <p:nvPr/>
        </p:nvSpPr>
        <p:spPr>
          <a:xfrm>
            <a:off x="54234" y="1482845"/>
            <a:ext cx="4582541" cy="48320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sz="2000" b="1">
                <a:solidFill>
                  <a:schemeClr val="bg1"/>
                </a:solidFill>
                <a:latin typeface="Arial"/>
                <a:cs typeface="Arial"/>
              </a:rPr>
              <a:t>How did you do?</a:t>
            </a:r>
            <a:endParaRPr lang="en-GB" sz="2000">
              <a:solidFill>
                <a:schemeClr val="bg1"/>
              </a:solidFill>
            </a:endParaRPr>
          </a:p>
          <a:p>
            <a:pPr algn="ctr"/>
            <a:endParaRPr lang="en-GB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goals did you achieve?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your savings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do well?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you do differently?</a:t>
            </a: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GB" sz="2000"/>
          </a:p>
          <a:p>
            <a:endParaRPr lang="en-GB"/>
          </a:p>
          <a:p>
            <a:pPr algn="ctr"/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12" name="Picture 11" descr="A cartoon character sitting on a rocket&#10;&#10;Description automatically generated">
            <a:extLst>
              <a:ext uri="{FF2B5EF4-FFF2-40B4-BE49-F238E27FC236}">
                <a16:creationId xmlns:a16="http://schemas.microsoft.com/office/drawing/2014/main" id="{6CD8381E-9AFF-6586-CD06-98847FC4BE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1" r="1" b="1"/>
          <a:stretch/>
        </p:blipFill>
        <p:spPr>
          <a:xfrm>
            <a:off x="9442415" y="2210331"/>
            <a:ext cx="1956789" cy="18884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57D8B2-E28A-4FC8-198D-57CCC87BC0F8}"/>
              </a:ext>
            </a:extLst>
          </p:cNvPr>
          <p:cNvSpPr txBox="1"/>
          <p:nvPr/>
        </p:nvSpPr>
        <p:spPr>
          <a:xfrm>
            <a:off x="6884651" y="5311667"/>
            <a:ext cx="33747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amounts you chose to save and how your short and long-term savings have built up over time. </a:t>
            </a:r>
          </a:p>
          <a:p>
            <a:endParaRPr lang="en-GB"/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0F130670-058A-5931-A633-D620639504F0}"/>
              </a:ext>
            </a:extLst>
          </p:cNvPr>
          <p:cNvSpPr/>
          <p:nvPr/>
        </p:nvSpPr>
        <p:spPr>
          <a:xfrm>
            <a:off x="6824361" y="5155761"/>
            <a:ext cx="3495296" cy="1477328"/>
          </a:xfrm>
          <a:prstGeom prst="wedgeRoundRectCallout">
            <a:avLst>
              <a:gd name="adj1" fmla="val -58460"/>
              <a:gd name="adj2" fmla="val -33593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06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497AF-0B8A-6036-2C8F-44B3FD0F1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background">
            <a:extLst>
              <a:ext uri="{FF2B5EF4-FFF2-40B4-BE49-F238E27FC236}">
                <a16:creationId xmlns:a16="http://schemas.microsoft.com/office/drawing/2014/main" id="{A30421A5-06CA-3E0F-0318-1A8513BE35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5C39B4-6364-6BD9-2CCD-94F8B6340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057" y="0"/>
            <a:ext cx="5852943" cy="1169585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Introducing Raise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612A9-284E-8180-3B2F-4233BD154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7368" y="2185158"/>
            <a:ext cx="7561005" cy="3260146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endParaRPr lang="en-GB" sz="1400"/>
          </a:p>
          <a:p>
            <a:pPr marL="0" indent="0">
              <a:buNone/>
            </a:pPr>
            <a:endParaRPr lang="en-GB" sz="1900"/>
          </a:p>
          <a:p>
            <a:pPr marL="0" indent="0" algn="ctr">
              <a:lnSpc>
                <a:spcPct val="120000"/>
              </a:lnSpc>
              <a:buNone/>
            </a:pPr>
            <a:r>
              <a:rPr lang="en-GB" sz="3600" b="1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Raise will help you understand how saving and investing long-term could help achieve a better and more secure financial future. </a:t>
            </a:r>
          </a:p>
          <a:p>
            <a:endParaRPr lang="en-GB" sz="1400"/>
          </a:p>
          <a:p>
            <a:endParaRPr lang="en-GB" sz="1400"/>
          </a:p>
        </p:txBody>
      </p:sp>
      <p:pic>
        <p:nvPicPr>
          <p:cNvPr id="6" name="Picture 5" descr="A cartoon character holding a computer&#10;&#10;Description automatically generated">
            <a:extLst>
              <a:ext uri="{FF2B5EF4-FFF2-40B4-BE49-F238E27FC236}">
                <a16:creationId xmlns:a16="http://schemas.microsoft.com/office/drawing/2014/main" id="{DC2E946B-6AD1-2A20-E26D-824A67D18A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84" b="97332" l="9996" r="89881">
                        <a14:foregroundMark x1="22900" y1="64107" x2="11798" y2="59297"/>
                        <a14:foregroundMark x1="11798" y1="59297" x2="11266" y2="58892"/>
                        <a14:foregroundMark x1="15936" y1="66370" x2="12536" y2="63460"/>
                        <a14:foregroundMark x1="16141" y1="63460" x2="13396" y2="72029"/>
                        <a14:foregroundMark x1="13396" y1="72029" x2="13396" y2="72029"/>
                        <a14:foregroundMark x1="12741" y1="71140" x2="10037" y2="62611"/>
                        <a14:foregroundMark x1="10037" y1="62611" x2="9996" y2="61277"/>
                        <a14:foregroundMark x1="10119" y1="61843" x2="11594" y2="71261"/>
                        <a14:foregroundMark x1="11594" y1="71261" x2="13355" y2="71908"/>
                        <a14:foregroundMark x1="52601" y1="83387" x2="48505" y2="91835"/>
                        <a14:foregroundMark x1="48505" y1="91835" x2="48300" y2="94745"/>
                        <a14:foregroundMark x1="26915" y1="71099" x2="38222" y2="72312"/>
                        <a14:foregroundMark x1="38222" y1="72312" x2="40352" y2="71463"/>
                        <a14:foregroundMark x1="33224" y1="74535" x2="42032" y2="70816"/>
                        <a14:foregroundMark x1="59525" y1="96483" x2="59320" y2="91593"/>
                        <a14:foregroundMark x1="48341" y1="97332" x2="48259" y2="95230"/>
                        <a14:backgroundMark x1="42810" y1="69483" x2="43425" y2="661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796"/>
          <a:stretch/>
        </p:blipFill>
        <p:spPr>
          <a:xfrm>
            <a:off x="48336" y="644329"/>
            <a:ext cx="5193534" cy="480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20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background">
            <a:extLst>
              <a:ext uri="{FF2B5EF4-FFF2-40B4-BE49-F238E27FC236}">
                <a16:creationId xmlns:a16="http://schemas.microsoft.com/office/drawing/2014/main" id="{7AD26799-0287-64D7-BA2F-31C9C61B1F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3FB4CFE9-45E7-5E02-CCEA-F597EFDE6EB6}"/>
              </a:ext>
            </a:extLst>
          </p:cNvPr>
          <p:cNvSpPr/>
          <p:nvPr/>
        </p:nvSpPr>
        <p:spPr>
          <a:xfrm>
            <a:off x="7341326" y="1818968"/>
            <a:ext cx="4467215" cy="1091380"/>
          </a:xfrm>
          <a:prstGeom prst="wedgeRoundRectCallout">
            <a:avLst>
              <a:gd name="adj1" fmla="val -19136"/>
              <a:gd name="adj2" fmla="val 74207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79906-3DFC-CB31-300C-914E9090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8578" y="-75533"/>
            <a:ext cx="5593422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your future goals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6A34F5-1AAA-FE8E-B7D0-5789367938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79942" y="2083828"/>
            <a:ext cx="4361555" cy="3511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89BFCF-C2DD-DB94-BD37-AF65E1396B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552" t="15346" r="3500" b="3581"/>
          <a:stretch/>
        </p:blipFill>
        <p:spPr>
          <a:xfrm>
            <a:off x="6377443" y="3216887"/>
            <a:ext cx="5100112" cy="28388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Graphic 7" descr="Play">
            <a:extLst>
              <a:ext uri="{FF2B5EF4-FFF2-40B4-BE49-F238E27FC236}">
                <a16:creationId xmlns:a16="http://schemas.microsoft.com/office/drawing/2014/main" id="{9C968DD6-2D2F-C461-8401-123E59E176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62998" y="3982330"/>
            <a:ext cx="825976" cy="8259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76B032-26FB-0684-7416-1A7B376A2220}"/>
              </a:ext>
            </a:extLst>
          </p:cNvPr>
          <p:cNvSpPr txBox="1"/>
          <p:nvPr/>
        </p:nvSpPr>
        <p:spPr>
          <a:xfrm>
            <a:off x="7446987" y="1856826"/>
            <a:ext cx="4361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you’ve saved enough money to achieve your goal, you will be given the option to upgrade!</a:t>
            </a:r>
          </a:p>
        </p:txBody>
      </p:sp>
    </p:spTree>
    <p:extLst>
      <p:ext uri="{BB962C8B-B14F-4D97-AF65-F5344CB8AC3E}">
        <p14:creationId xmlns:p14="http://schemas.microsoft.com/office/powerpoint/2010/main" val="1460846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B0857-1792-23E4-10FB-EAD7A60D3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background">
            <a:extLst>
              <a:ext uri="{FF2B5EF4-FFF2-40B4-BE49-F238E27FC236}">
                <a16:creationId xmlns:a16="http://schemas.microsoft.com/office/drawing/2014/main" id="{9BFE303D-8342-78F0-4728-5839018E9C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-15001" y="0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BEB2CF-78D8-798A-1E38-9585E21D7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3386" y="0"/>
            <a:ext cx="5063613" cy="1453768"/>
          </a:xfrm>
        </p:spPr>
        <p:txBody>
          <a:bodyPr>
            <a:normAutofit/>
          </a:bodyPr>
          <a:lstStyle/>
          <a:p>
            <a:pPr algn="ctr"/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how much you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save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5F7785-07A4-A108-D0B9-1EFE8D427D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0" y="1550164"/>
            <a:ext cx="5441235" cy="32544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FB9A8B-64D7-69A8-BFCF-41EE9D3E23B0}"/>
              </a:ext>
            </a:extLst>
          </p:cNvPr>
          <p:cNvSpPr txBox="1"/>
          <p:nvPr/>
        </p:nvSpPr>
        <p:spPr>
          <a:xfrm>
            <a:off x="6235337" y="2052645"/>
            <a:ext cx="5606599" cy="2249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kern="10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Raise has started you off at 18 with a part-time job.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b="1" kern="10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kern="10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good news is that the amount you earn and can save will increase as you progress to Rounds 2 and 3.</a:t>
            </a: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85208033-3595-AF7A-1952-19A8385D6926}"/>
              </a:ext>
            </a:extLst>
          </p:cNvPr>
          <p:cNvSpPr/>
          <p:nvPr/>
        </p:nvSpPr>
        <p:spPr>
          <a:xfrm>
            <a:off x="3786560" y="5333559"/>
            <a:ext cx="4768145" cy="1286514"/>
          </a:xfrm>
          <a:prstGeom prst="wedgeRoundRectCallout">
            <a:avLst>
              <a:gd name="adj1" fmla="val -30229"/>
              <a:gd name="adj2" fmla="val -86819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292117-8CD8-DF7E-64C2-3B9AF80F7415}"/>
              </a:ext>
            </a:extLst>
          </p:cNvPr>
          <p:cNvSpPr txBox="1"/>
          <p:nvPr/>
        </p:nvSpPr>
        <p:spPr>
          <a:xfrm>
            <a:off x="3786560" y="5429578"/>
            <a:ext cx="457367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Now you are earning</a:t>
            </a:r>
            <a:r>
              <a:rPr lang="en-GB" sz="2000" b="1" kern="10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you can work out what you can afford to save each month.</a:t>
            </a:r>
            <a:endParaRPr lang="en-GB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29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C5024-9A14-1983-187D-D04D88039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background">
            <a:extLst>
              <a:ext uri="{FF2B5EF4-FFF2-40B4-BE49-F238E27FC236}">
                <a16:creationId xmlns:a16="http://schemas.microsoft.com/office/drawing/2014/main" id="{A0C45BAB-6BDB-91DD-44EA-AF9CE177AD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3E9BE4-2747-6852-C35C-BBE3F58A3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4762" y="-18183"/>
            <a:ext cx="5437238" cy="1325563"/>
          </a:xfrm>
        </p:spPr>
        <p:txBody>
          <a:bodyPr>
            <a:noAutofit/>
          </a:bodyPr>
          <a:lstStyle/>
          <a:p>
            <a:pPr algn="ctr"/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Craft your savings strategy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E043EA-60EF-3FC0-16FA-881D819CF0B2}"/>
              </a:ext>
            </a:extLst>
          </p:cNvPr>
          <p:cNvSpPr txBox="1"/>
          <p:nvPr/>
        </p:nvSpPr>
        <p:spPr>
          <a:xfrm>
            <a:off x="2501387" y="1692895"/>
            <a:ext cx="8898999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Split your savings to achieve your short and long-term goals.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4D0858-DBA4-4D8F-CFF9-2CA268BFC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454" y="2189541"/>
            <a:ext cx="5206147" cy="4171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BAD8A9D1-AA63-22F9-D195-25BD4EFCA1D4}"/>
              </a:ext>
            </a:extLst>
          </p:cNvPr>
          <p:cNvSpPr/>
          <p:nvPr/>
        </p:nvSpPr>
        <p:spPr>
          <a:xfrm>
            <a:off x="9000162" y="2477729"/>
            <a:ext cx="3046366" cy="1111045"/>
          </a:xfrm>
          <a:prstGeom prst="wedgeRoundRectCallout">
            <a:avLst>
              <a:gd name="adj1" fmla="val -63765"/>
              <a:gd name="adj2" fmla="val 394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F549A6-82AB-1338-C759-C968E2D7688E}"/>
              </a:ext>
            </a:extLst>
          </p:cNvPr>
          <p:cNvSpPr txBox="1"/>
          <p:nvPr/>
        </p:nvSpPr>
        <p:spPr>
          <a:xfrm>
            <a:off x="9080134" y="2583995"/>
            <a:ext cx="2780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Short term </a:t>
            </a:r>
            <a:r>
              <a:rPr lang="en-GB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funds are for easy access and unexpected expenses. </a:t>
            </a: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CF5DED-3432-2D2E-73C4-F600A9623C31}"/>
              </a:ext>
            </a:extLst>
          </p:cNvPr>
          <p:cNvSpPr txBox="1"/>
          <p:nvPr/>
        </p:nvSpPr>
        <p:spPr>
          <a:xfrm>
            <a:off x="226143" y="2871138"/>
            <a:ext cx="293551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Longer term </a:t>
            </a:r>
            <a:r>
              <a:rPr lang="en-GB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 at least five years investment to get a good return. </a:t>
            </a:r>
          </a:p>
          <a:p>
            <a:endParaRPr lang="en-GB" b="1" kern="10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access them early you might get back less than you put in. </a:t>
            </a: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7AEE75EE-B0BC-E216-FBD6-DB11BAD8D0D0}"/>
              </a:ext>
            </a:extLst>
          </p:cNvPr>
          <p:cNvSpPr/>
          <p:nvPr/>
        </p:nvSpPr>
        <p:spPr>
          <a:xfrm>
            <a:off x="145472" y="2751105"/>
            <a:ext cx="3016182" cy="2480574"/>
          </a:xfrm>
          <a:prstGeom prst="wedgeRoundRectCallout">
            <a:avLst>
              <a:gd name="adj1" fmla="val 56034"/>
              <a:gd name="adj2" fmla="val 21707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5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274C2-3F31-8907-3C22-8DB6D493E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background">
            <a:extLst>
              <a:ext uri="{FF2B5EF4-FFF2-40B4-BE49-F238E27FC236}">
                <a16:creationId xmlns:a16="http://schemas.microsoft.com/office/drawing/2014/main" id="{761FB962-0591-6004-EDA1-59752BF069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9D8AB8-54E0-2DE0-78DA-0CE517879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774" y="609441"/>
            <a:ext cx="5555226" cy="325653"/>
          </a:xfrm>
        </p:spPr>
        <p:txBody>
          <a:bodyPr>
            <a:noAutofit/>
          </a:bodyPr>
          <a:lstStyle/>
          <a:p>
            <a:pPr algn="ctr"/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 in companies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believe in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b="1">
              <a:solidFill>
                <a:srgbClr val="0032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191326-2C25-F65F-2449-D3197B8EA1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10" t="6666" r="3976" b="5856"/>
          <a:stretch/>
        </p:blipFill>
        <p:spPr>
          <a:xfrm>
            <a:off x="2212309" y="1728580"/>
            <a:ext cx="6213884" cy="156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512147-E468-FE45-D1F4-8AC74C41B5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229" y="3517194"/>
            <a:ext cx="4735977" cy="1373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A25092-A646-0561-8A01-169EB1161C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770796"/>
            <a:ext cx="4942510" cy="1372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DE38C4-938A-E6CD-8935-B8392D763A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1746" y="5322875"/>
            <a:ext cx="5381338" cy="1372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14" descr="A cartoon character holding a megaphone&#10;&#10;Description automatically generated">
            <a:extLst>
              <a:ext uri="{FF2B5EF4-FFF2-40B4-BE49-F238E27FC236}">
                <a16:creationId xmlns:a16="http://schemas.microsoft.com/office/drawing/2014/main" id="{E7EEC7BD-C965-7F65-08FD-A27FF65FA13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0" t="15329" r="16448" b="50300"/>
          <a:stretch/>
        </p:blipFill>
        <p:spPr>
          <a:xfrm>
            <a:off x="157036" y="1727486"/>
            <a:ext cx="1936038" cy="156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5126E6-D42F-19AA-7277-8C1011A4B216}"/>
              </a:ext>
            </a:extLst>
          </p:cNvPr>
          <p:cNvSpPr txBox="1"/>
          <p:nvPr/>
        </p:nvSpPr>
        <p:spPr>
          <a:xfrm>
            <a:off x="8675391" y="2011387"/>
            <a:ext cx="33595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Your money can be invested in companies and organisations actively trying to do good for people, communities and the planet.</a:t>
            </a: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2951D184-101C-36BF-2373-CEAB832EEB90}"/>
              </a:ext>
            </a:extLst>
          </p:cNvPr>
          <p:cNvSpPr/>
          <p:nvPr/>
        </p:nvSpPr>
        <p:spPr>
          <a:xfrm>
            <a:off x="8675390" y="1850422"/>
            <a:ext cx="3359573" cy="1825966"/>
          </a:xfrm>
          <a:prstGeom prst="wedgeRoundRectCallout">
            <a:avLst>
              <a:gd name="adj1" fmla="val -55399"/>
              <a:gd name="adj2" fmla="val -1292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07E0B-2ED6-6E2F-2F0B-75D55481623D}"/>
              </a:ext>
            </a:extLst>
          </p:cNvPr>
          <p:cNvSpPr txBox="1"/>
          <p:nvPr/>
        </p:nvSpPr>
        <p:spPr>
          <a:xfrm>
            <a:off x="2444038" y="5456295"/>
            <a:ext cx="2875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kern="10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Think about which areas are important to you!</a:t>
            </a: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FB1F0AD1-4E53-DEBE-98A6-B9FDF46918A5}"/>
              </a:ext>
            </a:extLst>
          </p:cNvPr>
          <p:cNvSpPr/>
          <p:nvPr/>
        </p:nvSpPr>
        <p:spPr>
          <a:xfrm>
            <a:off x="2304470" y="5393410"/>
            <a:ext cx="3014781" cy="709216"/>
          </a:xfrm>
          <a:prstGeom prst="wedgeRoundRectCallout">
            <a:avLst>
              <a:gd name="adj1" fmla="val 52528"/>
              <a:gd name="adj2" fmla="val -107078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9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background">
            <a:extLst>
              <a:ext uri="{FF2B5EF4-FFF2-40B4-BE49-F238E27FC236}">
                <a16:creationId xmlns:a16="http://schemas.microsoft.com/office/drawing/2014/main" id="{A80D7228-AEDF-8C80-9602-BC479AA5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D94D9F-F989-8422-39B2-ABA74A84F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802" y="305815"/>
            <a:ext cx="5577198" cy="923330"/>
          </a:xfrm>
        </p:spPr>
        <p:txBody>
          <a:bodyPr>
            <a:noAutofit/>
          </a:bodyPr>
          <a:lstStyle/>
          <a:p>
            <a:pPr algn="ctr"/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5 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your risk level</a:t>
            </a:r>
            <a:b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b="1">
              <a:solidFill>
                <a:srgbClr val="0032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0BCEC7-28FC-CD9D-084B-2B6F843655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9768" y="2329802"/>
            <a:ext cx="1895740" cy="29150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8F69B6-4B36-4C09-B7A7-A16623C82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3559" y="2358381"/>
            <a:ext cx="1781424" cy="2886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A344AA-EBB5-78BC-D0AF-3776D2A27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6762" y="2380053"/>
            <a:ext cx="1762371" cy="2876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B56AC9-C99F-603C-8252-9AD0529773B8}"/>
              </a:ext>
            </a:extLst>
          </p:cNvPr>
          <p:cNvSpPr txBox="1"/>
          <p:nvPr/>
        </p:nvSpPr>
        <p:spPr>
          <a:xfrm>
            <a:off x="87943" y="964965"/>
            <a:ext cx="643891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you invest, there's always a chance you could lose money - that’s called risk. Understanding risk helps you make smarter decisions about where to put your money.</a:t>
            </a:r>
          </a:p>
          <a:p>
            <a:r>
              <a:rPr lang="en-GB"/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5D98E7-F2B8-4F3C-5CBC-AAF7B475A286}"/>
              </a:ext>
            </a:extLst>
          </p:cNvPr>
          <p:cNvSpPr txBox="1"/>
          <p:nvPr/>
        </p:nvSpPr>
        <p:spPr>
          <a:xfrm>
            <a:off x="2448232" y="5466200"/>
            <a:ext cx="364776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GB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Lower-risk investments are usually safer, but the potential to grow is smaller.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407207-EFAF-23F1-B1C3-71AA9C0E6EB4}"/>
              </a:ext>
            </a:extLst>
          </p:cNvPr>
          <p:cNvSpPr txBox="1"/>
          <p:nvPr/>
        </p:nvSpPr>
        <p:spPr>
          <a:xfrm>
            <a:off x="6924822" y="5466200"/>
            <a:ext cx="375592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GB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investments are riskier than others, but they often offer the chance for bigger rewards.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796511-A173-4CA4-EDE6-3F6F3B900186}"/>
              </a:ext>
            </a:extLst>
          </p:cNvPr>
          <p:cNvSpPr txBox="1"/>
          <p:nvPr/>
        </p:nvSpPr>
        <p:spPr>
          <a:xfrm>
            <a:off x="9538792" y="3037819"/>
            <a:ext cx="22839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kern="10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Choose a risk level that suits you.</a:t>
            </a:r>
          </a:p>
          <a:p>
            <a:endParaRPr lang="en-GB" b="1" kern="10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b="1" kern="10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Getting the right balance can be tricky!</a:t>
            </a: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0CC8D617-BF78-F2E5-5FA9-5407AFDDE66A}"/>
              </a:ext>
            </a:extLst>
          </p:cNvPr>
          <p:cNvSpPr/>
          <p:nvPr/>
        </p:nvSpPr>
        <p:spPr>
          <a:xfrm>
            <a:off x="9484124" y="2983010"/>
            <a:ext cx="2393243" cy="1864293"/>
          </a:xfrm>
          <a:prstGeom prst="wedgeRoundRectCallout">
            <a:avLst>
              <a:gd name="adj1" fmla="val -60470"/>
              <a:gd name="adj2" fmla="val -27698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87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">
            <a:extLst>
              <a:ext uri="{FF2B5EF4-FFF2-40B4-BE49-F238E27FC236}">
                <a16:creationId xmlns:a16="http://schemas.microsoft.com/office/drawing/2014/main" id="{47267221-3CC6-B271-97F7-7263B9C69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0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B225B9-1E2B-66C5-88F1-40DE374E6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568" y="-28015"/>
            <a:ext cx="5191432" cy="1325563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save and invest…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BAED30-0E51-A804-04B9-491ABB552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1" y="2422897"/>
            <a:ext cx="4747419" cy="2707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AC3A4E-0901-B90D-8685-53BFAEFD7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2" y="4061250"/>
            <a:ext cx="4936950" cy="2588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CADEE4-ACB9-A521-31CD-96BD11A05693}"/>
              </a:ext>
            </a:extLst>
          </p:cNvPr>
          <p:cNvSpPr txBox="1"/>
          <p:nvPr/>
        </p:nvSpPr>
        <p:spPr>
          <a:xfrm>
            <a:off x="6870843" y="1913716"/>
            <a:ext cx="507800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Money can be a juggling act. Having a cushion is essential when the unexpected happens.</a:t>
            </a:r>
          </a:p>
          <a:p>
            <a:endParaRPr lang="en-GB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Chance Cards will pop up to mirror what real things life could throw at you.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19FCF0BD-43B6-8B13-35AB-277C42235044}"/>
              </a:ext>
            </a:extLst>
          </p:cNvPr>
          <p:cNvSpPr/>
          <p:nvPr/>
        </p:nvSpPr>
        <p:spPr>
          <a:xfrm>
            <a:off x="6870843" y="1730477"/>
            <a:ext cx="5078002" cy="2288771"/>
          </a:xfrm>
          <a:prstGeom prst="wedgeRoundRectCallout">
            <a:avLst>
              <a:gd name="adj1" fmla="val -65122"/>
              <a:gd name="adj2" fmla="val 46025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EF6C6-4A06-DDAA-9C99-2E3A206CA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background">
            <a:extLst>
              <a:ext uri="{FF2B5EF4-FFF2-40B4-BE49-F238E27FC236}">
                <a16:creationId xmlns:a16="http://schemas.microsoft.com/office/drawing/2014/main" id="{B8B53C9B-353C-9275-56C0-94216FCB8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/>
          <a:stretch/>
        </p:blipFill>
        <p:spPr>
          <a:xfrm>
            <a:off x="-1" y="-28015"/>
            <a:ext cx="12192000" cy="6886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017EA1-440D-9E93-DC1D-3A2C525A6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2077" y="-28015"/>
            <a:ext cx="5279923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b="1">
                <a:solidFill>
                  <a:srgbClr val="0032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Earn badges along the way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06AE25-B86E-B6E4-5850-1D8B343972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326" y="2738085"/>
            <a:ext cx="8091375" cy="21568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5F27AD-309C-B0CA-7ADA-0CA7DCBFB830}"/>
              </a:ext>
            </a:extLst>
          </p:cNvPr>
          <p:cNvSpPr txBox="1"/>
          <p:nvPr/>
        </p:nvSpPr>
        <p:spPr>
          <a:xfrm>
            <a:off x="-2" y="1915035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results page will reveal how many of the five badges you have achieved.</a:t>
            </a:r>
          </a:p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081006-6FC7-9D03-0F7A-C201B505B320}"/>
              </a:ext>
            </a:extLst>
          </p:cNvPr>
          <p:cNvSpPr txBox="1"/>
          <p:nvPr/>
        </p:nvSpPr>
        <p:spPr>
          <a:xfrm>
            <a:off x="3328446" y="5602178"/>
            <a:ext cx="517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Owl of Wisdom </a:t>
            </a:r>
            <a:r>
              <a:rPr lang="en-GB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based on how well you do in the end-of-round quizzes.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F8652934-7B5F-16B4-F66F-2165D33F2385}"/>
              </a:ext>
            </a:extLst>
          </p:cNvPr>
          <p:cNvSpPr/>
          <p:nvPr/>
        </p:nvSpPr>
        <p:spPr>
          <a:xfrm>
            <a:off x="3220977" y="5353457"/>
            <a:ext cx="5283926" cy="1205329"/>
          </a:xfrm>
          <a:prstGeom prst="wedgeRoundRectCallout">
            <a:avLst>
              <a:gd name="adj1" fmla="val 20528"/>
              <a:gd name="adj2" fmla="val -82207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266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D29380DE8FB84D96CC72BEA12CEB81" ma:contentTypeVersion="26" ma:contentTypeDescription="Create a new document." ma:contentTypeScope="" ma:versionID="834dddfdb24f423ddd6c386150ed1716">
  <xsd:schema xmlns:xsd="http://www.w3.org/2001/XMLSchema" xmlns:xs="http://www.w3.org/2001/XMLSchema" xmlns:p="http://schemas.microsoft.com/office/2006/metadata/properties" xmlns:ns1="http://schemas.microsoft.com/sharepoint/v3" xmlns:ns2="c8c0ba40-820f-4126-b1a8-b068955cd419" xmlns:ns3="2abebb83-cf53-4fdf-a500-739cef3c54c9" targetNamespace="http://schemas.microsoft.com/office/2006/metadata/properties" ma:root="true" ma:fieldsID="2d3ba56140c5fe4c65807341dc3736d4" ns1:_="" ns2:_="" ns3:_="">
    <xsd:import namespace="http://schemas.microsoft.com/sharepoint/v3"/>
    <xsd:import namespace="c8c0ba40-820f-4126-b1a8-b068955cd419"/>
    <xsd:import namespace="2abebb83-cf53-4fdf-a500-739cef3c54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X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0ba40-820f-4126-b1a8-b068955cd4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X" ma:index="22" nillable="true" ma:displayName="X" ma:description="sdd" ma:format="Thumbnail" ma:internalName="X">
      <xsd:simpleType>
        <xsd:restriction base="dms:Unknown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11f41c62-27af-4b3a-baa4-527fc2e2b7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ebb83-cf53-4fdf-a500-739cef3c54c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0dbd3a9a-4cb9-48fb-b26f-7b8f30bd58b5}" ma:internalName="TaxCatchAll" ma:showField="CatchAllData" ma:web="2abebb83-cf53-4fdf-a500-739cef3c54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X xmlns="c8c0ba40-820f-4126-b1a8-b068955cd419" xsi:nil="true"/>
    <lcf76f155ced4ddcb4097134ff3c332f xmlns="c8c0ba40-820f-4126-b1a8-b068955cd419">
      <Terms xmlns="http://schemas.microsoft.com/office/infopath/2007/PartnerControls"/>
    </lcf76f155ced4ddcb4097134ff3c332f>
    <_ip_UnifiedCompliancePolicyProperties xmlns="http://schemas.microsoft.com/sharepoint/v3" xsi:nil="true"/>
    <TaxCatchAll xmlns="2abebb83-cf53-4fdf-a500-739cef3c54c9" xsi:nil="true"/>
  </documentManagement>
</p:properties>
</file>

<file path=customXml/itemProps1.xml><?xml version="1.0" encoding="utf-8"?>
<ds:datastoreItem xmlns:ds="http://schemas.openxmlformats.org/officeDocument/2006/customXml" ds:itemID="{C107E904-2543-41FF-A789-3552676D606E}">
  <ds:schemaRefs>
    <ds:schemaRef ds:uri="2abebb83-cf53-4fdf-a500-739cef3c54c9"/>
    <ds:schemaRef ds:uri="c8c0ba40-820f-4126-b1a8-b068955cd41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A427237-25E7-41F6-9C19-103609787D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C1BEB5-9393-48B9-A02F-109F8A7A3513}">
  <ds:schemaRefs>
    <ds:schemaRef ds:uri="c8c0ba40-820f-4126-b1a8-b068955cd419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2abebb83-cf53-4fdf-a500-739cef3c54c9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</Words>
  <Application>Microsoft Office PowerPoint</Application>
  <PresentationFormat>Widescreen</PresentationFormat>
  <Paragraphs>61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 Theme</vt:lpstr>
      <vt:lpstr>PowerPoint Presentation</vt:lpstr>
      <vt:lpstr>Introducing Raise</vt:lpstr>
      <vt:lpstr>Step 1  Choose your future goals</vt:lpstr>
      <vt:lpstr>Step 2  Find out how much you  need to save</vt:lpstr>
      <vt:lpstr>Step 3  Craft your savings strategy</vt:lpstr>
      <vt:lpstr> Step 4  Invest in companies  you believe in  </vt:lpstr>
      <vt:lpstr> Step 5  Choose your risk level </vt:lpstr>
      <vt:lpstr>Now save and invest…</vt:lpstr>
      <vt:lpstr>Earn badges along the way</vt:lpstr>
      <vt:lpstr>Check out your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 Yate</dc:creator>
  <cp:lastModifiedBy>Lucy Yate</cp:lastModifiedBy>
  <cp:revision>1</cp:revision>
  <dcterms:created xsi:type="dcterms:W3CDTF">2024-11-08T09:14:58Z</dcterms:created>
  <dcterms:modified xsi:type="dcterms:W3CDTF">2024-11-11T17:04:48Z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0x01010042D29380DE8FB84D96CC72BEA12CEB81</vt:lpwstr>
  </property>
  <property fmtid="{D5CDD505-2E9C-101B-9397-08002B2CF9AE}" pid="3" name="MediaServiceImageTags">
    <vt:lpwstr/>
  </property>
</Properties>
</file>